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A0A0A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0A0A0A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394899" y="1193989"/>
            <a:ext cx="1866900" cy="28575"/>
          </a:xfrm>
          <a:custGeom>
            <a:avLst/>
            <a:gdLst/>
            <a:ahLst/>
            <a:cxnLst/>
            <a:rect l="l" t="t" r="r" b="b"/>
            <a:pathLst>
              <a:path w="1866900" h="28575">
                <a:moveTo>
                  <a:pt x="1866900" y="28575"/>
                </a:moveTo>
                <a:lnTo>
                  <a:pt x="0" y="28575"/>
                </a:lnTo>
                <a:lnTo>
                  <a:pt x="0" y="0"/>
                </a:lnTo>
                <a:lnTo>
                  <a:pt x="1866900" y="0"/>
                </a:lnTo>
                <a:lnTo>
                  <a:pt x="1866900" y="28575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59382" y="1808288"/>
            <a:ext cx="1091565" cy="1110615"/>
          </a:xfrm>
          <a:custGeom>
            <a:avLst/>
            <a:gdLst/>
            <a:ahLst/>
            <a:cxnLst/>
            <a:rect l="l" t="t" r="r" b="b"/>
            <a:pathLst>
              <a:path w="1091564" h="1110614">
                <a:moveTo>
                  <a:pt x="691769" y="210388"/>
                </a:moveTo>
                <a:lnTo>
                  <a:pt x="663549" y="183870"/>
                </a:lnTo>
                <a:lnTo>
                  <a:pt x="544753" y="178358"/>
                </a:lnTo>
                <a:lnTo>
                  <a:pt x="539419" y="183311"/>
                </a:lnTo>
                <a:lnTo>
                  <a:pt x="538822" y="195986"/>
                </a:lnTo>
                <a:lnTo>
                  <a:pt x="543737" y="201358"/>
                </a:lnTo>
                <a:lnTo>
                  <a:pt x="652576" y="206324"/>
                </a:lnTo>
                <a:lnTo>
                  <a:pt x="26377" y="556018"/>
                </a:lnTo>
                <a:lnTo>
                  <a:pt x="24396" y="563003"/>
                </a:lnTo>
                <a:lnTo>
                  <a:pt x="29591" y="572325"/>
                </a:lnTo>
                <a:lnTo>
                  <a:pt x="33489" y="574433"/>
                </a:lnTo>
                <a:lnTo>
                  <a:pt x="39420" y="574433"/>
                </a:lnTo>
                <a:lnTo>
                  <a:pt x="41351" y="573976"/>
                </a:lnTo>
                <a:lnTo>
                  <a:pt x="662266" y="227266"/>
                </a:lnTo>
                <a:lnTo>
                  <a:pt x="617994" y="323329"/>
                </a:lnTo>
                <a:lnTo>
                  <a:pt x="620522" y="330174"/>
                </a:lnTo>
                <a:lnTo>
                  <a:pt x="627824" y="333527"/>
                </a:lnTo>
                <a:lnTo>
                  <a:pt x="629475" y="333844"/>
                </a:lnTo>
                <a:lnTo>
                  <a:pt x="635393" y="333844"/>
                </a:lnTo>
                <a:lnTo>
                  <a:pt x="639533" y="331368"/>
                </a:lnTo>
                <a:lnTo>
                  <a:pt x="688581" y="224967"/>
                </a:lnTo>
                <a:lnTo>
                  <a:pt x="691045" y="217627"/>
                </a:lnTo>
                <a:lnTo>
                  <a:pt x="691769" y="210388"/>
                </a:lnTo>
                <a:close/>
              </a:path>
              <a:path w="1091564" h="1110614">
                <a:moveTo>
                  <a:pt x="1091222" y="308089"/>
                </a:moveTo>
                <a:lnTo>
                  <a:pt x="1088288" y="293573"/>
                </a:lnTo>
                <a:lnTo>
                  <a:pt x="1080236" y="281597"/>
                </a:lnTo>
                <a:lnTo>
                  <a:pt x="1068311" y="273558"/>
                </a:lnTo>
                <a:lnTo>
                  <a:pt x="1068260" y="300101"/>
                </a:lnTo>
                <a:lnTo>
                  <a:pt x="1068260" y="1081100"/>
                </a:lnTo>
                <a:lnTo>
                  <a:pt x="1061745" y="1087615"/>
                </a:lnTo>
                <a:lnTo>
                  <a:pt x="831443" y="1087615"/>
                </a:lnTo>
                <a:lnTo>
                  <a:pt x="824877" y="1081100"/>
                </a:lnTo>
                <a:lnTo>
                  <a:pt x="824877" y="419862"/>
                </a:lnTo>
                <a:lnTo>
                  <a:pt x="824877" y="399935"/>
                </a:lnTo>
                <a:lnTo>
                  <a:pt x="824877" y="300101"/>
                </a:lnTo>
                <a:lnTo>
                  <a:pt x="831443" y="293573"/>
                </a:lnTo>
                <a:lnTo>
                  <a:pt x="1061745" y="293573"/>
                </a:lnTo>
                <a:lnTo>
                  <a:pt x="1068260" y="300101"/>
                </a:lnTo>
                <a:lnTo>
                  <a:pt x="1068260" y="273558"/>
                </a:lnTo>
                <a:lnTo>
                  <a:pt x="1053706" y="270611"/>
                </a:lnTo>
                <a:lnTo>
                  <a:pt x="942390" y="270611"/>
                </a:lnTo>
                <a:lnTo>
                  <a:pt x="942390" y="123291"/>
                </a:lnTo>
                <a:lnTo>
                  <a:pt x="994511" y="97713"/>
                </a:lnTo>
                <a:lnTo>
                  <a:pt x="1054125" y="68465"/>
                </a:lnTo>
                <a:lnTo>
                  <a:pt x="1062812" y="62776"/>
                </a:lnTo>
                <a:lnTo>
                  <a:pt x="1067562" y="56896"/>
                </a:lnTo>
                <a:lnTo>
                  <a:pt x="1069454" y="51435"/>
                </a:lnTo>
                <a:lnTo>
                  <a:pt x="1069594" y="47015"/>
                </a:lnTo>
                <a:lnTo>
                  <a:pt x="1068514" y="42735"/>
                </a:lnTo>
                <a:lnTo>
                  <a:pt x="1038923" y="26733"/>
                </a:lnTo>
                <a:lnTo>
                  <a:pt x="1038923" y="50368"/>
                </a:lnTo>
                <a:lnTo>
                  <a:pt x="942390" y="97713"/>
                </a:lnTo>
                <a:lnTo>
                  <a:pt x="942390" y="26835"/>
                </a:lnTo>
                <a:lnTo>
                  <a:pt x="1038923" y="50368"/>
                </a:lnTo>
                <a:lnTo>
                  <a:pt x="1038923" y="26733"/>
                </a:lnTo>
                <a:lnTo>
                  <a:pt x="929259" y="0"/>
                </a:lnTo>
                <a:lnTo>
                  <a:pt x="923010" y="3759"/>
                </a:lnTo>
                <a:lnTo>
                  <a:pt x="921448" y="10134"/>
                </a:lnTo>
                <a:lnTo>
                  <a:pt x="921448" y="10566"/>
                </a:lnTo>
                <a:lnTo>
                  <a:pt x="920165" y="12407"/>
                </a:lnTo>
                <a:lnTo>
                  <a:pt x="919429" y="14617"/>
                </a:lnTo>
                <a:lnTo>
                  <a:pt x="919429" y="270611"/>
                </a:lnTo>
                <a:lnTo>
                  <a:pt x="839431" y="270611"/>
                </a:lnTo>
                <a:lnTo>
                  <a:pt x="824852" y="273558"/>
                </a:lnTo>
                <a:lnTo>
                  <a:pt x="812927" y="281597"/>
                </a:lnTo>
                <a:lnTo>
                  <a:pt x="804875" y="293509"/>
                </a:lnTo>
                <a:lnTo>
                  <a:pt x="801916" y="308089"/>
                </a:lnTo>
                <a:lnTo>
                  <a:pt x="801916" y="399935"/>
                </a:lnTo>
                <a:lnTo>
                  <a:pt x="801725" y="399859"/>
                </a:lnTo>
                <a:lnTo>
                  <a:pt x="801725" y="426389"/>
                </a:lnTo>
                <a:lnTo>
                  <a:pt x="801725" y="1081100"/>
                </a:lnTo>
                <a:lnTo>
                  <a:pt x="795210" y="1087615"/>
                </a:lnTo>
                <a:lnTo>
                  <a:pt x="564857" y="1087615"/>
                </a:lnTo>
                <a:lnTo>
                  <a:pt x="558342" y="1081100"/>
                </a:lnTo>
                <a:lnTo>
                  <a:pt x="558342" y="539254"/>
                </a:lnTo>
                <a:lnTo>
                  <a:pt x="558342" y="519239"/>
                </a:lnTo>
                <a:lnTo>
                  <a:pt x="558342" y="426389"/>
                </a:lnTo>
                <a:lnTo>
                  <a:pt x="564857" y="419862"/>
                </a:lnTo>
                <a:lnTo>
                  <a:pt x="795210" y="419862"/>
                </a:lnTo>
                <a:lnTo>
                  <a:pt x="801725" y="426389"/>
                </a:lnTo>
                <a:lnTo>
                  <a:pt x="801725" y="399859"/>
                </a:lnTo>
                <a:lnTo>
                  <a:pt x="797407" y="397954"/>
                </a:lnTo>
                <a:lnTo>
                  <a:pt x="792403" y="396900"/>
                </a:lnTo>
                <a:lnTo>
                  <a:pt x="572897" y="396900"/>
                </a:lnTo>
                <a:lnTo>
                  <a:pt x="558317" y="399846"/>
                </a:lnTo>
                <a:lnTo>
                  <a:pt x="546392" y="407885"/>
                </a:lnTo>
                <a:lnTo>
                  <a:pt x="538340" y="419798"/>
                </a:lnTo>
                <a:lnTo>
                  <a:pt x="535381" y="434378"/>
                </a:lnTo>
                <a:lnTo>
                  <a:pt x="535381" y="519239"/>
                </a:lnTo>
                <a:lnTo>
                  <a:pt x="535381" y="545782"/>
                </a:lnTo>
                <a:lnTo>
                  <a:pt x="535381" y="1081100"/>
                </a:lnTo>
                <a:lnTo>
                  <a:pt x="528853" y="1087615"/>
                </a:lnTo>
                <a:lnTo>
                  <a:pt x="298513" y="1087615"/>
                </a:lnTo>
                <a:lnTo>
                  <a:pt x="291985" y="1081100"/>
                </a:lnTo>
                <a:lnTo>
                  <a:pt x="291985" y="693102"/>
                </a:lnTo>
                <a:lnTo>
                  <a:pt x="291985" y="674370"/>
                </a:lnTo>
                <a:lnTo>
                  <a:pt x="291985" y="545782"/>
                </a:lnTo>
                <a:lnTo>
                  <a:pt x="298513" y="539254"/>
                </a:lnTo>
                <a:lnTo>
                  <a:pt x="528853" y="539254"/>
                </a:lnTo>
                <a:lnTo>
                  <a:pt x="535381" y="545782"/>
                </a:lnTo>
                <a:lnTo>
                  <a:pt x="535381" y="519239"/>
                </a:lnTo>
                <a:lnTo>
                  <a:pt x="530885" y="517359"/>
                </a:lnTo>
                <a:lnTo>
                  <a:pt x="525970" y="516305"/>
                </a:lnTo>
                <a:lnTo>
                  <a:pt x="306552" y="516305"/>
                </a:lnTo>
                <a:lnTo>
                  <a:pt x="291973" y="519252"/>
                </a:lnTo>
                <a:lnTo>
                  <a:pt x="280035" y="527291"/>
                </a:lnTo>
                <a:lnTo>
                  <a:pt x="271983" y="539203"/>
                </a:lnTo>
                <a:lnTo>
                  <a:pt x="269036" y="553770"/>
                </a:lnTo>
                <a:lnTo>
                  <a:pt x="269036" y="674370"/>
                </a:lnTo>
                <a:lnTo>
                  <a:pt x="266369" y="672973"/>
                </a:lnTo>
                <a:lnTo>
                  <a:pt x="266369" y="699617"/>
                </a:lnTo>
                <a:lnTo>
                  <a:pt x="266369" y="1081100"/>
                </a:lnTo>
                <a:lnTo>
                  <a:pt x="259803" y="1087615"/>
                </a:lnTo>
                <a:lnTo>
                  <a:pt x="29502" y="1087615"/>
                </a:lnTo>
                <a:lnTo>
                  <a:pt x="22961" y="1081100"/>
                </a:lnTo>
                <a:lnTo>
                  <a:pt x="22961" y="699617"/>
                </a:lnTo>
                <a:lnTo>
                  <a:pt x="29502" y="693102"/>
                </a:lnTo>
                <a:lnTo>
                  <a:pt x="259803" y="693102"/>
                </a:lnTo>
                <a:lnTo>
                  <a:pt x="266369" y="699617"/>
                </a:lnTo>
                <a:lnTo>
                  <a:pt x="266369" y="672973"/>
                </a:lnTo>
                <a:lnTo>
                  <a:pt x="263893" y="671652"/>
                </a:lnTo>
                <a:lnTo>
                  <a:pt x="258013" y="670140"/>
                </a:lnTo>
                <a:lnTo>
                  <a:pt x="37490" y="670140"/>
                </a:lnTo>
                <a:lnTo>
                  <a:pt x="22923" y="673087"/>
                </a:lnTo>
                <a:lnTo>
                  <a:pt x="10998" y="681126"/>
                </a:lnTo>
                <a:lnTo>
                  <a:pt x="2946" y="693039"/>
                </a:lnTo>
                <a:lnTo>
                  <a:pt x="0" y="707618"/>
                </a:lnTo>
                <a:lnTo>
                  <a:pt x="0" y="1073111"/>
                </a:lnTo>
                <a:lnTo>
                  <a:pt x="2946" y="1087678"/>
                </a:lnTo>
                <a:lnTo>
                  <a:pt x="10998" y="1099591"/>
                </a:lnTo>
                <a:lnTo>
                  <a:pt x="22923" y="1107630"/>
                </a:lnTo>
                <a:lnTo>
                  <a:pt x="37490" y="1110576"/>
                </a:lnTo>
                <a:lnTo>
                  <a:pt x="251815" y="1110576"/>
                </a:lnTo>
                <a:lnTo>
                  <a:pt x="259676" y="1109751"/>
                </a:lnTo>
                <a:lnTo>
                  <a:pt x="266979" y="1107363"/>
                </a:lnTo>
                <a:lnTo>
                  <a:pt x="273532" y="1103604"/>
                </a:lnTo>
                <a:lnTo>
                  <a:pt x="279184" y="1098638"/>
                </a:lnTo>
                <a:lnTo>
                  <a:pt x="284822" y="1103604"/>
                </a:lnTo>
                <a:lnTo>
                  <a:pt x="291388" y="1107363"/>
                </a:lnTo>
                <a:lnTo>
                  <a:pt x="298678" y="1109751"/>
                </a:lnTo>
                <a:lnTo>
                  <a:pt x="306552" y="1110576"/>
                </a:lnTo>
                <a:lnTo>
                  <a:pt x="520827" y="1110576"/>
                </a:lnTo>
                <a:lnTo>
                  <a:pt x="528205" y="1109853"/>
                </a:lnTo>
                <a:lnTo>
                  <a:pt x="535101" y="1107757"/>
                </a:lnTo>
                <a:lnTo>
                  <a:pt x="541362" y="1104442"/>
                </a:lnTo>
                <a:lnTo>
                  <a:pt x="546862" y="1100023"/>
                </a:lnTo>
                <a:lnTo>
                  <a:pt x="552361" y="1104442"/>
                </a:lnTo>
                <a:lnTo>
                  <a:pt x="558571" y="1107732"/>
                </a:lnTo>
                <a:lnTo>
                  <a:pt x="565492" y="1109840"/>
                </a:lnTo>
                <a:lnTo>
                  <a:pt x="572897" y="1110576"/>
                </a:lnTo>
                <a:lnTo>
                  <a:pt x="787171" y="1110576"/>
                </a:lnTo>
                <a:lnTo>
                  <a:pt x="813308" y="1099921"/>
                </a:lnTo>
                <a:lnTo>
                  <a:pt x="818807" y="1104379"/>
                </a:lnTo>
                <a:lnTo>
                  <a:pt x="825093" y="1107732"/>
                </a:lnTo>
                <a:lnTo>
                  <a:pt x="832015" y="1109840"/>
                </a:lnTo>
                <a:lnTo>
                  <a:pt x="839431" y="1110576"/>
                </a:lnTo>
                <a:lnTo>
                  <a:pt x="1053706" y="1110576"/>
                </a:lnTo>
                <a:lnTo>
                  <a:pt x="1068311" y="1107630"/>
                </a:lnTo>
                <a:lnTo>
                  <a:pt x="1079741" y="1099921"/>
                </a:lnTo>
                <a:lnTo>
                  <a:pt x="1080236" y="1099591"/>
                </a:lnTo>
                <a:lnTo>
                  <a:pt x="1080871" y="1098638"/>
                </a:lnTo>
                <a:lnTo>
                  <a:pt x="1088275" y="1087678"/>
                </a:lnTo>
                <a:lnTo>
                  <a:pt x="1091222" y="1073111"/>
                </a:lnTo>
                <a:lnTo>
                  <a:pt x="1091222" y="308089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54086" y="4452048"/>
            <a:ext cx="1178560" cy="1149985"/>
          </a:xfrm>
          <a:custGeom>
            <a:avLst/>
            <a:gdLst/>
            <a:ahLst/>
            <a:cxnLst/>
            <a:rect l="l" t="t" r="r" b="b"/>
            <a:pathLst>
              <a:path w="1178560" h="1149985">
                <a:moveTo>
                  <a:pt x="385800" y="607174"/>
                </a:moveTo>
                <a:lnTo>
                  <a:pt x="379933" y="601294"/>
                </a:lnTo>
                <a:lnTo>
                  <a:pt x="233006" y="601294"/>
                </a:lnTo>
                <a:lnTo>
                  <a:pt x="227126" y="607174"/>
                </a:lnTo>
                <a:lnTo>
                  <a:pt x="227126" y="621639"/>
                </a:lnTo>
                <a:lnTo>
                  <a:pt x="233006" y="627507"/>
                </a:lnTo>
                <a:lnTo>
                  <a:pt x="379933" y="627507"/>
                </a:lnTo>
                <a:lnTo>
                  <a:pt x="385800" y="621639"/>
                </a:lnTo>
                <a:lnTo>
                  <a:pt x="385800" y="607174"/>
                </a:lnTo>
                <a:close/>
              </a:path>
              <a:path w="1178560" h="1149985">
                <a:moveTo>
                  <a:pt x="385800" y="508889"/>
                </a:moveTo>
                <a:lnTo>
                  <a:pt x="379933" y="503059"/>
                </a:lnTo>
                <a:lnTo>
                  <a:pt x="233006" y="503059"/>
                </a:lnTo>
                <a:lnTo>
                  <a:pt x="227126" y="508889"/>
                </a:lnTo>
                <a:lnTo>
                  <a:pt x="227126" y="523405"/>
                </a:lnTo>
                <a:lnTo>
                  <a:pt x="233006" y="529272"/>
                </a:lnTo>
                <a:lnTo>
                  <a:pt x="379933" y="529272"/>
                </a:lnTo>
                <a:lnTo>
                  <a:pt x="385800" y="523405"/>
                </a:lnTo>
                <a:lnTo>
                  <a:pt x="385800" y="508889"/>
                </a:lnTo>
                <a:close/>
              </a:path>
              <a:path w="1178560" h="1149985">
                <a:moveTo>
                  <a:pt x="409282" y="705459"/>
                </a:moveTo>
                <a:lnTo>
                  <a:pt x="403415" y="699579"/>
                </a:lnTo>
                <a:lnTo>
                  <a:pt x="233006" y="699579"/>
                </a:lnTo>
                <a:lnTo>
                  <a:pt x="227126" y="705459"/>
                </a:lnTo>
                <a:lnTo>
                  <a:pt x="227126" y="719924"/>
                </a:lnTo>
                <a:lnTo>
                  <a:pt x="233006" y="725792"/>
                </a:lnTo>
                <a:lnTo>
                  <a:pt x="403415" y="725792"/>
                </a:lnTo>
                <a:lnTo>
                  <a:pt x="409282" y="719924"/>
                </a:lnTo>
                <a:lnTo>
                  <a:pt x="409282" y="705459"/>
                </a:lnTo>
                <a:close/>
              </a:path>
              <a:path w="1178560" h="1149985">
                <a:moveTo>
                  <a:pt x="409282" y="410654"/>
                </a:moveTo>
                <a:lnTo>
                  <a:pt x="403415" y="404774"/>
                </a:lnTo>
                <a:lnTo>
                  <a:pt x="233006" y="404774"/>
                </a:lnTo>
                <a:lnTo>
                  <a:pt x="227126" y="410654"/>
                </a:lnTo>
                <a:lnTo>
                  <a:pt x="227126" y="425119"/>
                </a:lnTo>
                <a:lnTo>
                  <a:pt x="233006" y="430987"/>
                </a:lnTo>
                <a:lnTo>
                  <a:pt x="403415" y="430987"/>
                </a:lnTo>
                <a:lnTo>
                  <a:pt x="409282" y="425119"/>
                </a:lnTo>
                <a:lnTo>
                  <a:pt x="409282" y="410654"/>
                </a:lnTo>
                <a:close/>
              </a:path>
              <a:path w="1178560" h="1149985">
                <a:moveTo>
                  <a:pt x="719709" y="803681"/>
                </a:moveTo>
                <a:lnTo>
                  <a:pt x="713841" y="797814"/>
                </a:lnTo>
                <a:lnTo>
                  <a:pt x="233006" y="797814"/>
                </a:lnTo>
                <a:lnTo>
                  <a:pt x="227126" y="803681"/>
                </a:lnTo>
                <a:lnTo>
                  <a:pt x="227126" y="818159"/>
                </a:lnTo>
                <a:lnTo>
                  <a:pt x="233006" y="824026"/>
                </a:lnTo>
                <a:lnTo>
                  <a:pt x="713841" y="824026"/>
                </a:lnTo>
                <a:lnTo>
                  <a:pt x="719709" y="818159"/>
                </a:lnTo>
                <a:lnTo>
                  <a:pt x="719709" y="803681"/>
                </a:lnTo>
                <a:close/>
              </a:path>
              <a:path w="1178560" h="1149985">
                <a:moveTo>
                  <a:pt x="719709" y="312369"/>
                </a:moveTo>
                <a:lnTo>
                  <a:pt x="713841" y="306489"/>
                </a:lnTo>
                <a:lnTo>
                  <a:pt x="233006" y="306489"/>
                </a:lnTo>
                <a:lnTo>
                  <a:pt x="227126" y="312369"/>
                </a:lnTo>
                <a:lnTo>
                  <a:pt x="227126" y="326834"/>
                </a:lnTo>
                <a:lnTo>
                  <a:pt x="233006" y="332701"/>
                </a:lnTo>
                <a:lnTo>
                  <a:pt x="713841" y="332701"/>
                </a:lnTo>
                <a:lnTo>
                  <a:pt x="719709" y="326834"/>
                </a:lnTo>
                <a:lnTo>
                  <a:pt x="719709" y="312369"/>
                </a:lnTo>
                <a:close/>
              </a:path>
              <a:path w="1178560" h="1149985">
                <a:moveTo>
                  <a:pt x="719709" y="214134"/>
                </a:moveTo>
                <a:lnTo>
                  <a:pt x="713841" y="208203"/>
                </a:lnTo>
                <a:lnTo>
                  <a:pt x="233006" y="208203"/>
                </a:lnTo>
                <a:lnTo>
                  <a:pt x="227126" y="214134"/>
                </a:lnTo>
                <a:lnTo>
                  <a:pt x="227126" y="228600"/>
                </a:lnTo>
                <a:lnTo>
                  <a:pt x="233006" y="234416"/>
                </a:lnTo>
                <a:lnTo>
                  <a:pt x="713841" y="234416"/>
                </a:lnTo>
                <a:lnTo>
                  <a:pt x="719709" y="228600"/>
                </a:lnTo>
                <a:lnTo>
                  <a:pt x="719709" y="214134"/>
                </a:lnTo>
                <a:close/>
              </a:path>
              <a:path w="1178560" h="1149985">
                <a:moveTo>
                  <a:pt x="775830" y="568413"/>
                </a:moveTo>
                <a:lnTo>
                  <a:pt x="769721" y="520852"/>
                </a:lnTo>
                <a:lnTo>
                  <a:pt x="749325" y="476973"/>
                </a:lnTo>
                <a:lnTo>
                  <a:pt x="748601" y="476211"/>
                </a:lnTo>
                <a:lnTo>
                  <a:pt x="748601" y="547725"/>
                </a:lnTo>
                <a:lnTo>
                  <a:pt x="745401" y="597585"/>
                </a:lnTo>
                <a:lnTo>
                  <a:pt x="722541" y="643966"/>
                </a:lnTo>
                <a:lnTo>
                  <a:pt x="676846" y="681405"/>
                </a:lnTo>
                <a:lnTo>
                  <a:pt x="619277" y="694651"/>
                </a:lnTo>
                <a:lnTo>
                  <a:pt x="597865" y="692912"/>
                </a:lnTo>
                <a:lnTo>
                  <a:pt x="557822" y="679246"/>
                </a:lnTo>
                <a:lnTo>
                  <a:pt x="505917" y="628396"/>
                </a:lnTo>
                <a:lnTo>
                  <a:pt x="490220" y="580936"/>
                </a:lnTo>
                <a:lnTo>
                  <a:pt x="493420" y="531050"/>
                </a:lnTo>
                <a:lnTo>
                  <a:pt x="516280" y="484670"/>
                </a:lnTo>
                <a:lnTo>
                  <a:pt x="561936" y="447255"/>
                </a:lnTo>
                <a:lnTo>
                  <a:pt x="619544" y="433971"/>
                </a:lnTo>
                <a:lnTo>
                  <a:pt x="640956" y="435724"/>
                </a:lnTo>
                <a:lnTo>
                  <a:pt x="680999" y="449440"/>
                </a:lnTo>
                <a:lnTo>
                  <a:pt x="732904" y="500278"/>
                </a:lnTo>
                <a:lnTo>
                  <a:pt x="748601" y="547725"/>
                </a:lnTo>
                <a:lnTo>
                  <a:pt x="748601" y="476211"/>
                </a:lnTo>
                <a:lnTo>
                  <a:pt x="715098" y="440423"/>
                </a:lnTo>
                <a:lnTo>
                  <a:pt x="670013" y="416090"/>
                </a:lnTo>
                <a:lnTo>
                  <a:pt x="619544" y="407771"/>
                </a:lnTo>
                <a:lnTo>
                  <a:pt x="583704" y="411848"/>
                </a:lnTo>
                <a:lnTo>
                  <a:pt x="520611" y="442836"/>
                </a:lnTo>
                <a:lnTo>
                  <a:pt x="471639" y="512673"/>
                </a:lnTo>
                <a:lnTo>
                  <a:pt x="462991" y="560273"/>
                </a:lnTo>
                <a:lnTo>
                  <a:pt x="469099" y="607834"/>
                </a:lnTo>
                <a:lnTo>
                  <a:pt x="489496" y="651713"/>
                </a:lnTo>
                <a:lnTo>
                  <a:pt x="523722" y="688263"/>
                </a:lnTo>
                <a:lnTo>
                  <a:pt x="568807" y="712558"/>
                </a:lnTo>
                <a:lnTo>
                  <a:pt x="619277" y="720864"/>
                </a:lnTo>
                <a:lnTo>
                  <a:pt x="655104" y="716800"/>
                </a:lnTo>
                <a:lnTo>
                  <a:pt x="704469" y="694651"/>
                </a:lnTo>
                <a:lnTo>
                  <a:pt x="743305" y="660006"/>
                </a:lnTo>
                <a:lnTo>
                  <a:pt x="767181" y="616013"/>
                </a:lnTo>
                <a:lnTo>
                  <a:pt x="775830" y="568413"/>
                </a:lnTo>
                <a:close/>
              </a:path>
              <a:path w="1178560" h="1149985">
                <a:moveTo>
                  <a:pt x="1177963" y="951484"/>
                </a:moveTo>
                <a:lnTo>
                  <a:pt x="1161453" y="914552"/>
                </a:lnTo>
                <a:lnTo>
                  <a:pt x="1152271" y="907465"/>
                </a:lnTo>
                <a:lnTo>
                  <a:pt x="1152271" y="950772"/>
                </a:lnTo>
                <a:lnTo>
                  <a:pt x="1151115" y="955128"/>
                </a:lnTo>
                <a:lnTo>
                  <a:pt x="1148448" y="958634"/>
                </a:lnTo>
                <a:lnTo>
                  <a:pt x="1130363" y="982014"/>
                </a:lnTo>
                <a:lnTo>
                  <a:pt x="1125537" y="984377"/>
                </a:lnTo>
                <a:lnTo>
                  <a:pt x="1116634" y="984377"/>
                </a:lnTo>
                <a:lnTo>
                  <a:pt x="865441" y="791946"/>
                </a:lnTo>
                <a:lnTo>
                  <a:pt x="858189" y="780161"/>
                </a:lnTo>
                <a:lnTo>
                  <a:pt x="858583" y="773798"/>
                </a:lnTo>
                <a:lnTo>
                  <a:pt x="860755" y="769404"/>
                </a:lnTo>
                <a:lnTo>
                  <a:pt x="861504" y="767880"/>
                </a:lnTo>
                <a:lnTo>
                  <a:pt x="879538" y="744512"/>
                </a:lnTo>
                <a:lnTo>
                  <a:pt x="884364" y="742149"/>
                </a:lnTo>
                <a:lnTo>
                  <a:pt x="893330" y="742149"/>
                </a:lnTo>
                <a:lnTo>
                  <a:pt x="1148918" y="938034"/>
                </a:lnTo>
                <a:lnTo>
                  <a:pt x="1152271" y="950772"/>
                </a:lnTo>
                <a:lnTo>
                  <a:pt x="1152271" y="907465"/>
                </a:lnTo>
                <a:lnTo>
                  <a:pt x="938174" y="742149"/>
                </a:lnTo>
                <a:lnTo>
                  <a:pt x="909053" y="719658"/>
                </a:lnTo>
                <a:lnTo>
                  <a:pt x="901141" y="716826"/>
                </a:lnTo>
                <a:lnTo>
                  <a:pt x="892797" y="716203"/>
                </a:lnTo>
                <a:lnTo>
                  <a:pt x="893140" y="704875"/>
                </a:lnTo>
                <a:lnTo>
                  <a:pt x="892543" y="702360"/>
                </a:lnTo>
                <a:lnTo>
                  <a:pt x="892543" y="174396"/>
                </a:lnTo>
                <a:lnTo>
                  <a:pt x="890651" y="158711"/>
                </a:lnTo>
                <a:lnTo>
                  <a:pt x="868108" y="114274"/>
                </a:lnTo>
                <a:lnTo>
                  <a:pt x="866978" y="113118"/>
                </a:lnTo>
                <a:lnTo>
                  <a:pt x="866978" y="707631"/>
                </a:lnTo>
                <a:lnTo>
                  <a:pt x="866546" y="713562"/>
                </a:lnTo>
                <a:lnTo>
                  <a:pt x="863600" y="719455"/>
                </a:lnTo>
                <a:lnTo>
                  <a:pt x="826909" y="767041"/>
                </a:lnTo>
                <a:lnTo>
                  <a:pt x="822083" y="769404"/>
                </a:lnTo>
                <a:lnTo>
                  <a:pt x="813231" y="769404"/>
                </a:lnTo>
                <a:lnTo>
                  <a:pt x="809879" y="768248"/>
                </a:lnTo>
                <a:lnTo>
                  <a:pt x="803630" y="763485"/>
                </a:lnTo>
                <a:lnTo>
                  <a:pt x="801484" y="759599"/>
                </a:lnTo>
                <a:lnTo>
                  <a:pt x="800442" y="750849"/>
                </a:lnTo>
                <a:lnTo>
                  <a:pt x="801585" y="746493"/>
                </a:lnTo>
                <a:lnTo>
                  <a:pt x="819327" y="723544"/>
                </a:lnTo>
                <a:lnTo>
                  <a:pt x="827455" y="713003"/>
                </a:lnTo>
                <a:lnTo>
                  <a:pt x="837869" y="699528"/>
                </a:lnTo>
                <a:lnTo>
                  <a:pt x="841057" y="695439"/>
                </a:lnTo>
                <a:lnTo>
                  <a:pt x="845883" y="693026"/>
                </a:lnTo>
                <a:lnTo>
                  <a:pt x="854697" y="693026"/>
                </a:lnTo>
                <a:lnTo>
                  <a:pt x="858100" y="694182"/>
                </a:lnTo>
                <a:lnTo>
                  <a:pt x="860882" y="696391"/>
                </a:lnTo>
                <a:lnTo>
                  <a:pt x="865098" y="701268"/>
                </a:lnTo>
                <a:lnTo>
                  <a:pt x="866330" y="705116"/>
                </a:lnTo>
                <a:lnTo>
                  <a:pt x="866330" y="706970"/>
                </a:lnTo>
                <a:lnTo>
                  <a:pt x="866978" y="707631"/>
                </a:lnTo>
                <a:lnTo>
                  <a:pt x="866978" y="113118"/>
                </a:lnTo>
                <a:lnTo>
                  <a:pt x="866330" y="112458"/>
                </a:lnTo>
                <a:lnTo>
                  <a:pt x="866330" y="167424"/>
                </a:lnTo>
                <a:lnTo>
                  <a:pt x="866330" y="669747"/>
                </a:lnTo>
                <a:lnTo>
                  <a:pt x="864768" y="669061"/>
                </a:lnTo>
                <a:lnTo>
                  <a:pt x="858088" y="667385"/>
                </a:lnTo>
                <a:lnTo>
                  <a:pt x="851128" y="666826"/>
                </a:lnTo>
                <a:lnTo>
                  <a:pt x="843711" y="667448"/>
                </a:lnTo>
                <a:lnTo>
                  <a:pt x="836663" y="669290"/>
                </a:lnTo>
                <a:lnTo>
                  <a:pt x="830072" y="672287"/>
                </a:lnTo>
                <a:lnTo>
                  <a:pt x="824077" y="676363"/>
                </a:lnTo>
                <a:lnTo>
                  <a:pt x="808824" y="664616"/>
                </a:lnTo>
                <a:lnTo>
                  <a:pt x="821956" y="634542"/>
                </a:lnTo>
                <a:lnTo>
                  <a:pt x="830300" y="602945"/>
                </a:lnTo>
                <a:lnTo>
                  <a:pt x="833691" y="570293"/>
                </a:lnTo>
                <a:lnTo>
                  <a:pt x="831989" y="537032"/>
                </a:lnTo>
                <a:lnTo>
                  <a:pt x="822528" y="495744"/>
                </a:lnTo>
                <a:lnTo>
                  <a:pt x="807135" y="461479"/>
                </a:lnTo>
                <a:lnTo>
                  <a:pt x="807135" y="577215"/>
                </a:lnTo>
                <a:lnTo>
                  <a:pt x="805738" y="585647"/>
                </a:lnTo>
                <a:lnTo>
                  <a:pt x="805738" y="695337"/>
                </a:lnTo>
                <a:lnTo>
                  <a:pt x="792099" y="713003"/>
                </a:lnTo>
                <a:lnTo>
                  <a:pt x="781621" y="704875"/>
                </a:lnTo>
                <a:lnTo>
                  <a:pt x="788327" y="696175"/>
                </a:lnTo>
                <a:lnTo>
                  <a:pt x="789266" y="695020"/>
                </a:lnTo>
                <a:lnTo>
                  <a:pt x="789749" y="694347"/>
                </a:lnTo>
                <a:lnTo>
                  <a:pt x="795248" y="687209"/>
                </a:lnTo>
                <a:lnTo>
                  <a:pt x="805738" y="695337"/>
                </a:lnTo>
                <a:lnTo>
                  <a:pt x="805738" y="585647"/>
                </a:lnTo>
                <a:lnTo>
                  <a:pt x="788403" y="647077"/>
                </a:lnTo>
                <a:lnTo>
                  <a:pt x="767676" y="680085"/>
                </a:lnTo>
                <a:lnTo>
                  <a:pt x="737590" y="710780"/>
                </a:lnTo>
                <a:lnTo>
                  <a:pt x="701967" y="733488"/>
                </a:lnTo>
                <a:lnTo>
                  <a:pt x="662101" y="747585"/>
                </a:lnTo>
                <a:lnTo>
                  <a:pt x="619277" y="752424"/>
                </a:lnTo>
                <a:lnTo>
                  <a:pt x="588340" y="749909"/>
                </a:lnTo>
                <a:lnTo>
                  <a:pt x="530504" y="730173"/>
                </a:lnTo>
                <a:lnTo>
                  <a:pt x="469011" y="677367"/>
                </a:lnTo>
                <a:lnTo>
                  <a:pt x="445058" y="634873"/>
                </a:lnTo>
                <a:lnTo>
                  <a:pt x="432904" y="588289"/>
                </a:lnTo>
                <a:lnTo>
                  <a:pt x="432879" y="540143"/>
                </a:lnTo>
                <a:lnTo>
                  <a:pt x="445300" y="492988"/>
                </a:lnTo>
                <a:lnTo>
                  <a:pt x="470509" y="449338"/>
                </a:lnTo>
                <a:lnTo>
                  <a:pt x="500672" y="418312"/>
                </a:lnTo>
                <a:lnTo>
                  <a:pt x="536435" y="395363"/>
                </a:lnTo>
                <a:lnTo>
                  <a:pt x="576491" y="381101"/>
                </a:lnTo>
                <a:lnTo>
                  <a:pt x="619544" y="376212"/>
                </a:lnTo>
                <a:lnTo>
                  <a:pt x="650468" y="378739"/>
                </a:lnTo>
                <a:lnTo>
                  <a:pt x="708291" y="398500"/>
                </a:lnTo>
                <a:lnTo>
                  <a:pt x="761441" y="440918"/>
                </a:lnTo>
                <a:lnTo>
                  <a:pt x="797699" y="504126"/>
                </a:lnTo>
                <a:lnTo>
                  <a:pt x="807135" y="577215"/>
                </a:lnTo>
                <a:lnTo>
                  <a:pt x="807135" y="461479"/>
                </a:lnTo>
                <a:lnTo>
                  <a:pt x="781227" y="423710"/>
                </a:lnTo>
                <a:lnTo>
                  <a:pt x="750379" y="394716"/>
                </a:lnTo>
                <a:lnTo>
                  <a:pt x="688657" y="361391"/>
                </a:lnTo>
                <a:lnTo>
                  <a:pt x="619544" y="349999"/>
                </a:lnTo>
                <a:lnTo>
                  <a:pt x="570496" y="355574"/>
                </a:lnTo>
                <a:lnTo>
                  <a:pt x="524852" y="371805"/>
                </a:lnTo>
                <a:lnTo>
                  <a:pt x="484111" y="397967"/>
                </a:lnTo>
                <a:lnTo>
                  <a:pt x="449757" y="433349"/>
                </a:lnTo>
                <a:lnTo>
                  <a:pt x="424243" y="475653"/>
                </a:lnTo>
                <a:lnTo>
                  <a:pt x="409473" y="521208"/>
                </a:lnTo>
                <a:lnTo>
                  <a:pt x="405193" y="568185"/>
                </a:lnTo>
                <a:lnTo>
                  <a:pt x="411187" y="614768"/>
                </a:lnTo>
                <a:lnTo>
                  <a:pt x="427215" y="659142"/>
                </a:lnTo>
                <a:lnTo>
                  <a:pt x="453047" y="699477"/>
                </a:lnTo>
                <a:lnTo>
                  <a:pt x="488442" y="733971"/>
                </a:lnTo>
                <a:lnTo>
                  <a:pt x="550138" y="767270"/>
                </a:lnTo>
                <a:lnTo>
                  <a:pt x="619277" y="778637"/>
                </a:lnTo>
                <a:lnTo>
                  <a:pt x="658990" y="775004"/>
                </a:lnTo>
                <a:lnTo>
                  <a:pt x="696696" y="764349"/>
                </a:lnTo>
                <a:lnTo>
                  <a:pt x="720801" y="752424"/>
                </a:lnTo>
                <a:lnTo>
                  <a:pt x="731596" y="747077"/>
                </a:lnTo>
                <a:lnTo>
                  <a:pt x="762901" y="723544"/>
                </a:lnTo>
                <a:lnTo>
                  <a:pt x="778421" y="735545"/>
                </a:lnTo>
                <a:lnTo>
                  <a:pt x="775220" y="742670"/>
                </a:lnTo>
                <a:lnTo>
                  <a:pt x="774065" y="749909"/>
                </a:lnTo>
                <a:lnTo>
                  <a:pt x="774001" y="750849"/>
                </a:lnTo>
                <a:lnTo>
                  <a:pt x="774966" y="758444"/>
                </a:lnTo>
                <a:lnTo>
                  <a:pt x="796874" y="790613"/>
                </a:lnTo>
                <a:lnTo>
                  <a:pt x="816851" y="795616"/>
                </a:lnTo>
                <a:lnTo>
                  <a:pt x="822921" y="795616"/>
                </a:lnTo>
                <a:lnTo>
                  <a:pt x="828802" y="794258"/>
                </a:lnTo>
                <a:lnTo>
                  <a:pt x="834148" y="791946"/>
                </a:lnTo>
                <a:lnTo>
                  <a:pt x="836764" y="799604"/>
                </a:lnTo>
                <a:lnTo>
                  <a:pt x="841590" y="806627"/>
                </a:lnTo>
                <a:lnTo>
                  <a:pt x="866330" y="825741"/>
                </a:lnTo>
                <a:lnTo>
                  <a:pt x="866330" y="939977"/>
                </a:lnTo>
                <a:lnTo>
                  <a:pt x="858888" y="947420"/>
                </a:lnTo>
                <a:lnTo>
                  <a:pt x="746810" y="947420"/>
                </a:lnTo>
                <a:lnTo>
                  <a:pt x="746810" y="973632"/>
                </a:lnTo>
                <a:lnTo>
                  <a:pt x="746810" y="1115999"/>
                </a:lnTo>
                <a:lnTo>
                  <a:pt x="739368" y="1123442"/>
                </a:lnTo>
                <a:lnTo>
                  <a:pt x="33655" y="1123442"/>
                </a:lnTo>
                <a:lnTo>
                  <a:pt x="26212" y="1115999"/>
                </a:lnTo>
                <a:lnTo>
                  <a:pt x="26212" y="209677"/>
                </a:lnTo>
                <a:lnTo>
                  <a:pt x="33655" y="202234"/>
                </a:lnTo>
                <a:lnTo>
                  <a:pt x="119570" y="202234"/>
                </a:lnTo>
                <a:lnTo>
                  <a:pt x="119570" y="930808"/>
                </a:lnTo>
                <a:lnTo>
                  <a:pt x="122936" y="947420"/>
                </a:lnTo>
                <a:lnTo>
                  <a:pt x="132105" y="961059"/>
                </a:lnTo>
                <a:lnTo>
                  <a:pt x="145707" y="970254"/>
                </a:lnTo>
                <a:lnTo>
                  <a:pt x="162344" y="973632"/>
                </a:lnTo>
                <a:lnTo>
                  <a:pt x="746810" y="973632"/>
                </a:lnTo>
                <a:lnTo>
                  <a:pt x="746810" y="947420"/>
                </a:lnTo>
                <a:lnTo>
                  <a:pt x="153225" y="947420"/>
                </a:lnTo>
                <a:lnTo>
                  <a:pt x="145783" y="939977"/>
                </a:lnTo>
                <a:lnTo>
                  <a:pt x="145783" y="202234"/>
                </a:lnTo>
                <a:lnTo>
                  <a:pt x="145783" y="33655"/>
                </a:lnTo>
                <a:lnTo>
                  <a:pt x="153225" y="26212"/>
                </a:lnTo>
                <a:lnTo>
                  <a:pt x="726376" y="26212"/>
                </a:lnTo>
                <a:lnTo>
                  <a:pt x="732294" y="27419"/>
                </a:lnTo>
                <a:lnTo>
                  <a:pt x="738162" y="29413"/>
                </a:lnTo>
                <a:lnTo>
                  <a:pt x="736904" y="33083"/>
                </a:lnTo>
                <a:lnTo>
                  <a:pt x="736117" y="37528"/>
                </a:lnTo>
                <a:lnTo>
                  <a:pt x="736117" y="111963"/>
                </a:lnTo>
                <a:lnTo>
                  <a:pt x="739495" y="128587"/>
                </a:lnTo>
                <a:lnTo>
                  <a:pt x="748690" y="142227"/>
                </a:lnTo>
                <a:lnTo>
                  <a:pt x="762304" y="151422"/>
                </a:lnTo>
                <a:lnTo>
                  <a:pt x="778941" y="154800"/>
                </a:lnTo>
                <a:lnTo>
                  <a:pt x="850557" y="154800"/>
                </a:lnTo>
                <a:lnTo>
                  <a:pt x="856322" y="152908"/>
                </a:lnTo>
                <a:lnTo>
                  <a:pt x="860463" y="150393"/>
                </a:lnTo>
                <a:lnTo>
                  <a:pt x="864019" y="158572"/>
                </a:lnTo>
                <a:lnTo>
                  <a:pt x="866330" y="167424"/>
                </a:lnTo>
                <a:lnTo>
                  <a:pt x="866330" y="112458"/>
                </a:lnTo>
                <a:lnTo>
                  <a:pt x="841375" y="86868"/>
                </a:lnTo>
                <a:lnTo>
                  <a:pt x="841375" y="128587"/>
                </a:lnTo>
                <a:lnTo>
                  <a:pt x="769823" y="128587"/>
                </a:lnTo>
                <a:lnTo>
                  <a:pt x="762330" y="121145"/>
                </a:lnTo>
                <a:lnTo>
                  <a:pt x="762330" y="45821"/>
                </a:lnTo>
                <a:lnTo>
                  <a:pt x="841375" y="128587"/>
                </a:lnTo>
                <a:lnTo>
                  <a:pt x="841375" y="86868"/>
                </a:lnTo>
                <a:lnTo>
                  <a:pt x="801344" y="45821"/>
                </a:lnTo>
                <a:lnTo>
                  <a:pt x="782218" y="26212"/>
                </a:lnTo>
                <a:lnTo>
                  <a:pt x="781253" y="25209"/>
                </a:lnTo>
                <a:lnTo>
                  <a:pt x="768845" y="15303"/>
                </a:lnTo>
                <a:lnTo>
                  <a:pt x="753541" y="7302"/>
                </a:lnTo>
                <a:lnTo>
                  <a:pt x="737133" y="1955"/>
                </a:lnTo>
                <a:lnTo>
                  <a:pt x="721385" y="0"/>
                </a:lnTo>
                <a:lnTo>
                  <a:pt x="162344" y="0"/>
                </a:lnTo>
                <a:lnTo>
                  <a:pt x="145707" y="3365"/>
                </a:lnTo>
                <a:lnTo>
                  <a:pt x="132105" y="12547"/>
                </a:lnTo>
                <a:lnTo>
                  <a:pt x="122936" y="26162"/>
                </a:lnTo>
                <a:lnTo>
                  <a:pt x="119570" y="42824"/>
                </a:lnTo>
                <a:lnTo>
                  <a:pt x="119570" y="176022"/>
                </a:lnTo>
                <a:lnTo>
                  <a:pt x="42824" y="176022"/>
                </a:lnTo>
                <a:lnTo>
                  <a:pt x="26162" y="179400"/>
                </a:lnTo>
                <a:lnTo>
                  <a:pt x="12547" y="188595"/>
                </a:lnTo>
                <a:lnTo>
                  <a:pt x="3365" y="202209"/>
                </a:lnTo>
                <a:lnTo>
                  <a:pt x="0" y="218846"/>
                </a:lnTo>
                <a:lnTo>
                  <a:pt x="0" y="1106830"/>
                </a:lnTo>
                <a:lnTo>
                  <a:pt x="3365" y="1123492"/>
                </a:lnTo>
                <a:lnTo>
                  <a:pt x="12547" y="1137107"/>
                </a:lnTo>
                <a:lnTo>
                  <a:pt x="26162" y="1146289"/>
                </a:lnTo>
                <a:lnTo>
                  <a:pt x="42824" y="1149654"/>
                </a:lnTo>
                <a:lnTo>
                  <a:pt x="730199" y="1149654"/>
                </a:lnTo>
                <a:lnTo>
                  <a:pt x="769658" y="1123492"/>
                </a:lnTo>
                <a:lnTo>
                  <a:pt x="773023" y="1106830"/>
                </a:lnTo>
                <a:lnTo>
                  <a:pt x="773023" y="973632"/>
                </a:lnTo>
                <a:lnTo>
                  <a:pt x="849769" y="973632"/>
                </a:lnTo>
                <a:lnTo>
                  <a:pt x="866394" y="970254"/>
                </a:lnTo>
                <a:lnTo>
                  <a:pt x="879995" y="961059"/>
                </a:lnTo>
                <a:lnTo>
                  <a:pt x="889177" y="947420"/>
                </a:lnTo>
                <a:lnTo>
                  <a:pt x="892543" y="930808"/>
                </a:lnTo>
                <a:lnTo>
                  <a:pt x="892543" y="845972"/>
                </a:lnTo>
                <a:lnTo>
                  <a:pt x="1094193" y="1001674"/>
                </a:lnTo>
                <a:lnTo>
                  <a:pt x="1100112" y="1005522"/>
                </a:lnTo>
                <a:lnTo>
                  <a:pt x="1106500" y="1008316"/>
                </a:lnTo>
                <a:lnTo>
                  <a:pt x="1113256" y="1010005"/>
                </a:lnTo>
                <a:lnTo>
                  <a:pt x="1120292" y="1010589"/>
                </a:lnTo>
                <a:lnTo>
                  <a:pt x="1130122" y="1009472"/>
                </a:lnTo>
                <a:lnTo>
                  <a:pt x="1161669" y="984377"/>
                </a:lnTo>
                <a:lnTo>
                  <a:pt x="1176604" y="959713"/>
                </a:lnTo>
                <a:lnTo>
                  <a:pt x="1177963" y="951484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0"/>
            <a:ext cx="295274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41336" y="7004120"/>
            <a:ext cx="1237615" cy="1236980"/>
          </a:xfrm>
          <a:custGeom>
            <a:avLst/>
            <a:gdLst/>
            <a:ahLst/>
            <a:cxnLst/>
            <a:rect l="l" t="t" r="r" b="b"/>
            <a:pathLst>
              <a:path w="1237614" h="1236979">
                <a:moveTo>
                  <a:pt x="14547" y="1236768"/>
                </a:moveTo>
                <a:lnTo>
                  <a:pt x="10648" y="1235455"/>
                </a:lnTo>
                <a:lnTo>
                  <a:pt x="6743" y="1230049"/>
                </a:lnTo>
                <a:lnTo>
                  <a:pt x="1313" y="1226139"/>
                </a:lnTo>
                <a:lnTo>
                  <a:pt x="0" y="1222230"/>
                </a:lnTo>
                <a:lnTo>
                  <a:pt x="921" y="1218614"/>
                </a:lnTo>
                <a:lnTo>
                  <a:pt x="633" y="1217889"/>
                </a:lnTo>
                <a:lnTo>
                  <a:pt x="633" y="28388"/>
                </a:lnTo>
                <a:lnTo>
                  <a:pt x="6039" y="19021"/>
                </a:lnTo>
                <a:lnTo>
                  <a:pt x="17933" y="3345"/>
                </a:lnTo>
                <a:lnTo>
                  <a:pt x="29827" y="0"/>
                </a:lnTo>
                <a:lnTo>
                  <a:pt x="35234" y="27622"/>
                </a:lnTo>
                <a:lnTo>
                  <a:pt x="35234" y="1201548"/>
                </a:lnTo>
                <a:lnTo>
                  <a:pt x="1209446" y="1201548"/>
                </a:lnTo>
                <a:lnTo>
                  <a:pt x="1237075" y="1206953"/>
                </a:lnTo>
                <a:lnTo>
                  <a:pt x="1233728" y="1218845"/>
                </a:lnTo>
                <a:lnTo>
                  <a:pt x="1218047" y="1230738"/>
                </a:lnTo>
                <a:lnTo>
                  <a:pt x="1208674" y="1236146"/>
                </a:lnTo>
                <a:lnTo>
                  <a:pt x="18889" y="1236146"/>
                </a:lnTo>
                <a:lnTo>
                  <a:pt x="18158" y="1235847"/>
                </a:lnTo>
                <a:lnTo>
                  <a:pt x="14547" y="1236768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476798" y="6956442"/>
            <a:ext cx="165275" cy="132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2680873" y="8139195"/>
            <a:ext cx="132371" cy="165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50454" y="7916993"/>
            <a:ext cx="143501" cy="144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903455" y="7605194"/>
            <a:ext cx="143498" cy="1444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308230" y="7800302"/>
            <a:ext cx="143498" cy="144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2524542" y="7324053"/>
            <a:ext cx="143501" cy="1444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703230" y="7385628"/>
            <a:ext cx="919480" cy="621030"/>
          </a:xfrm>
          <a:custGeom>
            <a:avLst/>
            <a:gdLst/>
            <a:ahLst/>
            <a:cxnLst/>
            <a:rect l="l" t="t" r="r" b="b"/>
            <a:pathLst>
              <a:path w="919480" h="621029">
                <a:moveTo>
                  <a:pt x="41223" y="620622"/>
                </a:moveTo>
                <a:lnTo>
                  <a:pt x="0" y="587193"/>
                </a:lnTo>
                <a:lnTo>
                  <a:pt x="266231" y="259090"/>
                </a:lnTo>
                <a:lnTo>
                  <a:pt x="665453" y="451524"/>
                </a:lnTo>
                <a:lnTo>
                  <a:pt x="870540" y="0"/>
                </a:lnTo>
                <a:lnTo>
                  <a:pt x="918870" y="21942"/>
                </a:lnTo>
                <a:lnTo>
                  <a:pt x="691328" y="522914"/>
                </a:lnTo>
                <a:lnTo>
                  <a:pt x="281003" y="325125"/>
                </a:lnTo>
                <a:lnTo>
                  <a:pt x="41223" y="620622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A0A0A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A0A0A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1855" y="2752148"/>
            <a:ext cx="13944288" cy="1521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0A0A0A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923" y="4675856"/>
            <a:ext cx="17984153" cy="431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0A0A0A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8880" y="0"/>
            <a:ext cx="319911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2406" y="3892792"/>
            <a:ext cx="8957310" cy="2768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0" spc="-80"/>
              <a:t>MonPrix</a:t>
            </a:r>
            <a:endParaRPr sz="18000"/>
          </a:p>
        </p:txBody>
      </p:sp>
      <p:sp>
        <p:nvSpPr>
          <p:cNvPr id="4" name="object 4"/>
          <p:cNvSpPr/>
          <p:nvPr/>
        </p:nvSpPr>
        <p:spPr>
          <a:xfrm>
            <a:off x="1028700" y="1014410"/>
            <a:ext cx="1866900" cy="28575"/>
          </a:xfrm>
          <a:custGeom>
            <a:avLst/>
            <a:gdLst/>
            <a:ahLst/>
            <a:cxnLst/>
            <a:rect l="l" t="t" r="r" b="b"/>
            <a:pathLst>
              <a:path w="1866900" h="28575">
                <a:moveTo>
                  <a:pt x="1866900" y="28575"/>
                </a:moveTo>
                <a:lnTo>
                  <a:pt x="0" y="28575"/>
                </a:lnTo>
                <a:lnTo>
                  <a:pt x="0" y="0"/>
                </a:lnTo>
                <a:lnTo>
                  <a:pt x="1866900" y="0"/>
                </a:lnTo>
                <a:lnTo>
                  <a:pt x="1866900" y="28575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8700" y="3611087"/>
            <a:ext cx="3152790" cy="3067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16000" y="8902685"/>
            <a:ext cx="344614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5">
                <a:solidFill>
                  <a:srgbClr val="0A0A0A"/>
                </a:solidFill>
                <a:latin typeface="Arial"/>
                <a:cs typeface="Arial"/>
              </a:rPr>
              <a:t>Presented </a:t>
            </a:r>
            <a:r>
              <a:rPr dirty="0" sz="2100" spc="-20">
                <a:solidFill>
                  <a:srgbClr val="0A0A0A"/>
                </a:solidFill>
                <a:latin typeface="Arial"/>
                <a:cs typeface="Arial"/>
              </a:rPr>
              <a:t>by </a:t>
            </a:r>
            <a:r>
              <a:rPr dirty="0" sz="2100" spc="-35">
                <a:solidFill>
                  <a:srgbClr val="0A0A0A"/>
                </a:solidFill>
                <a:latin typeface="Arial"/>
                <a:cs typeface="Arial"/>
              </a:rPr>
              <a:t>Team</a:t>
            </a:r>
            <a:r>
              <a:rPr dirty="0" sz="2100" spc="-25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dirty="0" sz="2100" spc="40">
                <a:solidFill>
                  <a:srgbClr val="0A0A0A"/>
                </a:solidFill>
                <a:latin typeface="Arial"/>
                <a:cs typeface="Arial"/>
              </a:rPr>
              <a:t>DieTorch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736" y="806178"/>
            <a:ext cx="7849870" cy="1351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9175" algn="l"/>
              </a:tabLst>
            </a:pPr>
            <a:r>
              <a:rPr dirty="0" sz="8700" spc="-35"/>
              <a:t>Our</a:t>
            </a:r>
            <a:r>
              <a:rPr dirty="0" sz="8700" spc="-35"/>
              <a:t>	</a:t>
            </a:r>
            <a:r>
              <a:rPr dirty="0" sz="8700" spc="-45"/>
              <a:t>motivation</a:t>
            </a:r>
            <a:endParaRPr sz="8700"/>
          </a:p>
        </p:txBody>
      </p:sp>
      <p:sp>
        <p:nvSpPr>
          <p:cNvPr id="3" name="object 3"/>
          <p:cNvSpPr/>
          <p:nvPr/>
        </p:nvSpPr>
        <p:spPr>
          <a:xfrm>
            <a:off x="1493291" y="3557305"/>
            <a:ext cx="193579" cy="193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37318" y="3246493"/>
            <a:ext cx="14899640" cy="4904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225">
              <a:lnSpc>
                <a:spcPct val="107600"/>
              </a:lnSpc>
              <a:spcBef>
                <a:spcPts val="95"/>
              </a:spcBef>
            </a:pP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The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stock market </a:t>
            </a:r>
            <a:r>
              <a:rPr dirty="0" sz="4250" spc="-35">
                <a:solidFill>
                  <a:srgbClr val="0A0A0A"/>
                </a:solidFill>
                <a:latin typeface="Noto Sans"/>
                <a:cs typeface="Noto Sans"/>
              </a:rPr>
              <a:t>encourages </a:t>
            </a:r>
            <a:r>
              <a:rPr dirty="0" sz="4250" spc="-70">
                <a:solidFill>
                  <a:srgbClr val="0A0A0A"/>
                </a:solidFill>
                <a:latin typeface="Noto Sans"/>
                <a:cs typeface="Noto Sans"/>
              </a:rPr>
              <a:t>good </a:t>
            </a: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decisions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in a </a:t>
            </a: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company  and enables</a:t>
            </a:r>
            <a:r>
              <a:rPr dirty="0" sz="4250" spc="5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4250" spc="-50">
                <a:solidFill>
                  <a:srgbClr val="0A0A0A"/>
                </a:solidFill>
                <a:latin typeface="Noto Sans"/>
                <a:cs typeface="Noto Sans"/>
              </a:rPr>
              <a:t>growth.</a:t>
            </a:r>
            <a:endParaRPr sz="425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4250" spc="-70">
                <a:solidFill>
                  <a:srgbClr val="0A0A0A"/>
                </a:solidFill>
                <a:latin typeface="Noto Sans"/>
                <a:cs typeface="Noto Sans"/>
              </a:rPr>
              <a:t>Investing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in stock market </a:t>
            </a:r>
            <a:r>
              <a:rPr dirty="0" sz="4250" spc="5">
                <a:solidFill>
                  <a:srgbClr val="0A0A0A"/>
                </a:solidFill>
                <a:latin typeface="Noto Sans"/>
                <a:cs typeface="Noto Sans"/>
              </a:rPr>
              <a:t>- </a:t>
            </a:r>
            <a:r>
              <a:rPr dirty="0" sz="4250" spc="-20">
                <a:solidFill>
                  <a:srgbClr val="0A0A0A"/>
                </a:solidFill>
                <a:latin typeface="Noto Sans"/>
                <a:cs typeface="Noto Sans"/>
              </a:rPr>
              <a:t>risky </a:t>
            </a: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and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full </a:t>
            </a: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of</a:t>
            </a:r>
            <a:r>
              <a:rPr dirty="0" sz="4250" spc="155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losses.</a:t>
            </a:r>
            <a:endParaRPr sz="4250">
              <a:latin typeface="Noto Sans"/>
              <a:cs typeface="Noto Sans"/>
            </a:endParaRPr>
          </a:p>
          <a:p>
            <a:pPr marL="12700" marR="5080">
              <a:lnSpc>
                <a:spcPct val="107600"/>
              </a:lnSpc>
            </a:pPr>
            <a:r>
              <a:rPr dirty="0" sz="4250" spc="-20">
                <a:solidFill>
                  <a:srgbClr val="0A0A0A"/>
                </a:solidFill>
                <a:latin typeface="Noto Sans"/>
                <a:cs typeface="Noto Sans"/>
              </a:rPr>
              <a:t>Lack </a:t>
            </a: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of </a:t>
            </a:r>
            <a:r>
              <a:rPr dirty="0" sz="4250" spc="-40">
                <a:solidFill>
                  <a:srgbClr val="0A0A0A"/>
                </a:solidFill>
                <a:latin typeface="Noto Sans"/>
                <a:cs typeface="Noto Sans"/>
              </a:rPr>
              <a:t>knowledge </a:t>
            </a: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leads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to </a:t>
            </a:r>
            <a:r>
              <a:rPr dirty="0" sz="4250" spc="-40">
                <a:solidFill>
                  <a:srgbClr val="0A0A0A"/>
                </a:solidFill>
                <a:latin typeface="Noto Sans"/>
                <a:cs typeface="Noto Sans"/>
              </a:rPr>
              <a:t>beginners </a:t>
            </a:r>
            <a:r>
              <a:rPr dirty="0" sz="4250" spc="-55">
                <a:solidFill>
                  <a:srgbClr val="0A0A0A"/>
                </a:solidFill>
                <a:latin typeface="Noto Sans"/>
                <a:cs typeface="Noto Sans"/>
              </a:rPr>
              <a:t>losing </a:t>
            </a:r>
            <a:r>
              <a:rPr dirty="0" sz="4250" spc="-65">
                <a:solidFill>
                  <a:srgbClr val="0A0A0A"/>
                </a:solidFill>
                <a:latin typeface="Noto Sans"/>
                <a:cs typeface="Noto Sans"/>
              </a:rPr>
              <a:t>large </a:t>
            </a: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amounts  </a:t>
            </a: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of money.</a:t>
            </a:r>
            <a:endParaRPr sz="4250">
              <a:latin typeface="Noto Sans"/>
              <a:cs typeface="Noto Sans"/>
            </a:endParaRPr>
          </a:p>
          <a:p>
            <a:pPr marL="12700" marR="626745">
              <a:lnSpc>
                <a:spcPct val="107600"/>
              </a:lnSpc>
            </a:pP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Our </a:t>
            </a:r>
            <a:r>
              <a:rPr dirty="0" sz="4250" spc="-5">
                <a:solidFill>
                  <a:srgbClr val="0A0A0A"/>
                </a:solidFill>
                <a:latin typeface="Noto Sans"/>
                <a:cs typeface="Noto Sans"/>
              </a:rPr>
              <a:t>model </a:t>
            </a: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provides </a:t>
            </a:r>
            <a:r>
              <a:rPr dirty="0" sz="4250" spc="-45">
                <a:solidFill>
                  <a:srgbClr val="0A0A0A"/>
                </a:solidFill>
                <a:latin typeface="Noto Sans"/>
                <a:cs typeface="Noto Sans"/>
              </a:rPr>
              <a:t>insights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to the </a:t>
            </a:r>
            <a:r>
              <a:rPr dirty="0" sz="4250" spc="-25">
                <a:solidFill>
                  <a:srgbClr val="0A0A0A"/>
                </a:solidFill>
                <a:latin typeface="Noto Sans"/>
                <a:cs typeface="Noto Sans"/>
              </a:rPr>
              <a:t>user, </a:t>
            </a:r>
            <a:r>
              <a:rPr dirty="0" sz="4250" spc="-40">
                <a:solidFill>
                  <a:srgbClr val="0A0A0A"/>
                </a:solidFill>
                <a:latin typeface="Noto Sans"/>
                <a:cs typeface="Noto Sans"/>
              </a:rPr>
              <a:t>educating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them  </a:t>
            </a:r>
            <a:r>
              <a:rPr dirty="0" sz="4250" spc="-10">
                <a:solidFill>
                  <a:srgbClr val="0A0A0A"/>
                </a:solidFill>
                <a:latin typeface="Noto Sans"/>
                <a:cs typeface="Noto Sans"/>
              </a:rPr>
              <a:t>about profitable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investments in the stock</a:t>
            </a:r>
            <a:r>
              <a:rPr dirty="0" sz="4250" spc="65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4250" spc="-15">
                <a:solidFill>
                  <a:srgbClr val="0A0A0A"/>
                </a:solidFill>
                <a:latin typeface="Noto Sans"/>
                <a:cs typeface="Noto Sans"/>
              </a:rPr>
              <a:t>market.</a:t>
            </a:r>
            <a:endParaRPr sz="425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3291" y="4951079"/>
            <a:ext cx="193579" cy="19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93291" y="5647966"/>
            <a:ext cx="193579" cy="193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3291" y="7041739"/>
            <a:ext cx="193579" cy="193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394899" y="1193989"/>
            <a:ext cx="1866900" cy="28575"/>
          </a:xfrm>
          <a:custGeom>
            <a:avLst/>
            <a:gdLst/>
            <a:ahLst/>
            <a:cxnLst/>
            <a:rect l="l" t="t" r="r" b="b"/>
            <a:pathLst>
              <a:path w="1866900" h="28575">
                <a:moveTo>
                  <a:pt x="1866900" y="28575"/>
                </a:moveTo>
                <a:lnTo>
                  <a:pt x="0" y="28575"/>
                </a:lnTo>
                <a:lnTo>
                  <a:pt x="0" y="0"/>
                </a:lnTo>
                <a:lnTo>
                  <a:pt x="1866900" y="0"/>
                </a:lnTo>
                <a:lnTo>
                  <a:pt x="1866900" y="28575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295274" cy="10286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6572250">
              <a:lnSpc>
                <a:spcPct val="100000"/>
              </a:lnSpc>
              <a:spcBef>
                <a:spcPts val="114"/>
              </a:spcBef>
            </a:pPr>
            <a:r>
              <a:rPr dirty="0" spc="-35"/>
              <a:t>Our</a:t>
            </a:r>
            <a:r>
              <a:rPr dirty="0" spc="-60"/>
              <a:t> </a:t>
            </a:r>
            <a:r>
              <a:rPr dirty="0" spc="-35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7339793" y="4917724"/>
            <a:ext cx="147826" cy="147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614284" marR="11430">
              <a:lnSpc>
                <a:spcPct val="105000"/>
              </a:lnSpc>
              <a:spcBef>
                <a:spcPts val="100"/>
              </a:spcBef>
              <a:tabLst>
                <a:tab pos="9388475" algn="l"/>
                <a:tab pos="10096500" algn="l"/>
                <a:tab pos="13025755" algn="l"/>
                <a:tab pos="13957300" algn="l"/>
                <a:tab pos="16132175" algn="l"/>
                <a:tab pos="17008475" algn="l"/>
              </a:tabLst>
            </a:pPr>
            <a:r>
              <a:rPr dirty="0" spc="-210"/>
              <a:t>I</a:t>
            </a:r>
            <a:r>
              <a:rPr dirty="0" spc="-25"/>
              <a:t>n</a:t>
            </a:r>
            <a:r>
              <a:rPr dirty="0" spc="-15"/>
              <a:t>s</a:t>
            </a:r>
            <a:r>
              <a:rPr dirty="0" spc="-35"/>
              <a:t>t</a:t>
            </a:r>
            <a:r>
              <a:rPr dirty="0" spc="-20"/>
              <a:t>e</a:t>
            </a:r>
            <a:r>
              <a:rPr dirty="0" spc="-25"/>
              <a:t>a</a:t>
            </a:r>
            <a:r>
              <a:rPr dirty="0" spc="-15"/>
              <a:t>d</a:t>
            </a:r>
            <a:r>
              <a:rPr dirty="0"/>
              <a:t>	</a:t>
            </a:r>
            <a:r>
              <a:rPr dirty="0" spc="-15"/>
              <a:t>o</a:t>
            </a:r>
            <a:r>
              <a:rPr dirty="0" spc="-20"/>
              <a:t>f</a:t>
            </a:r>
            <a:r>
              <a:rPr dirty="0"/>
              <a:t>	</a:t>
            </a:r>
            <a:r>
              <a:rPr dirty="0" spc="-25"/>
              <a:t>c</a:t>
            </a:r>
            <a:r>
              <a:rPr dirty="0" spc="-25"/>
              <a:t>u</a:t>
            </a:r>
            <a:r>
              <a:rPr dirty="0" spc="-30"/>
              <a:t>m</a:t>
            </a:r>
            <a:r>
              <a:rPr dirty="0" spc="-20"/>
              <a:t>b</a:t>
            </a:r>
            <a:r>
              <a:rPr dirty="0" spc="-20"/>
              <a:t>e</a:t>
            </a:r>
            <a:r>
              <a:rPr dirty="0" spc="-25"/>
              <a:t>r</a:t>
            </a:r>
            <a:r>
              <a:rPr dirty="0" spc="-15"/>
              <a:t>s</a:t>
            </a:r>
            <a:r>
              <a:rPr dirty="0" spc="-15"/>
              <a:t>o</a:t>
            </a:r>
            <a:r>
              <a:rPr dirty="0" spc="-30"/>
              <a:t>m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15"/>
              <a:t>o</a:t>
            </a:r>
            <a:r>
              <a:rPr dirty="0" spc="-25"/>
              <a:t>l</a:t>
            </a:r>
            <a:r>
              <a:rPr dirty="0" spc="-15"/>
              <a:t>d</a:t>
            </a:r>
            <a:r>
              <a:rPr dirty="0"/>
              <a:t>	</a:t>
            </a:r>
            <a:r>
              <a:rPr dirty="0" spc="-25"/>
              <a:t>me</a:t>
            </a:r>
            <a:r>
              <a:rPr dirty="0" spc="-35"/>
              <a:t>t</a:t>
            </a:r>
            <a:r>
              <a:rPr dirty="0" spc="-25"/>
              <a:t>h</a:t>
            </a:r>
            <a:r>
              <a:rPr dirty="0" spc="-15"/>
              <a:t>o</a:t>
            </a:r>
            <a:r>
              <a:rPr dirty="0" spc="-20"/>
              <a:t>d</a:t>
            </a:r>
            <a:r>
              <a:rPr dirty="0" spc="-15"/>
              <a:t>s</a:t>
            </a:r>
            <a:r>
              <a:rPr dirty="0" spc="-80"/>
              <a:t>,</a:t>
            </a:r>
            <a:r>
              <a:rPr dirty="0"/>
              <a:t>	</a:t>
            </a:r>
            <a:r>
              <a:rPr dirty="0" spc="-40"/>
              <a:t>w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15"/>
              <a:t>o</a:t>
            </a:r>
            <a:r>
              <a:rPr dirty="0" spc="-25"/>
              <a:t>ff</a:t>
            </a:r>
            <a:r>
              <a:rPr dirty="0" spc="-20"/>
              <a:t>e</a:t>
            </a:r>
            <a:r>
              <a:rPr dirty="0" spc="-15"/>
              <a:t>r  </a:t>
            </a:r>
            <a:r>
              <a:rPr dirty="0" spc="-20"/>
              <a:t>simpler</a:t>
            </a:r>
            <a:r>
              <a:rPr dirty="0" spc="-10"/>
              <a:t> </a:t>
            </a:r>
            <a:r>
              <a:rPr dirty="0" spc="-20"/>
              <a:t>solutions.</a:t>
            </a:r>
          </a:p>
          <a:p>
            <a:pPr marL="7614284" marR="5080">
              <a:lnSpc>
                <a:spcPts val="4220"/>
              </a:lnSpc>
              <a:spcBef>
                <a:spcPts val="170"/>
              </a:spcBef>
              <a:tabLst>
                <a:tab pos="8550275" algn="l"/>
                <a:tab pos="10598150" algn="l"/>
                <a:tab pos="12519660" algn="l"/>
                <a:tab pos="13298169" algn="l"/>
                <a:tab pos="14848840" algn="l"/>
                <a:tab pos="16230600" algn="l"/>
              </a:tabLst>
            </a:pPr>
            <a:r>
              <a:rPr dirty="0" spc="-25"/>
              <a:t>W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25"/>
              <a:t>em</a:t>
            </a:r>
            <a:r>
              <a:rPr dirty="0" spc="-20"/>
              <a:t>b</a:t>
            </a:r>
            <a:r>
              <a:rPr dirty="0" spc="-25"/>
              <a:t>r</a:t>
            </a:r>
            <a:r>
              <a:rPr dirty="0" spc="-25"/>
              <a:t>a</a:t>
            </a:r>
            <a:r>
              <a:rPr dirty="0" spc="-25"/>
              <a:t>c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25"/>
              <a:t>l</a:t>
            </a:r>
            <a:r>
              <a:rPr dirty="0" spc="-20"/>
              <a:t>e</a:t>
            </a:r>
            <a:r>
              <a:rPr dirty="0" spc="-25"/>
              <a:t>a</a:t>
            </a:r>
            <a:r>
              <a:rPr dirty="0" spc="-25"/>
              <a:t>r</a:t>
            </a:r>
            <a:r>
              <a:rPr dirty="0" spc="-25"/>
              <a:t>n</a:t>
            </a:r>
            <a:r>
              <a:rPr dirty="0" spc="-25"/>
              <a:t>i</a:t>
            </a:r>
            <a:r>
              <a:rPr dirty="0" spc="-25"/>
              <a:t>n</a:t>
            </a:r>
            <a:r>
              <a:rPr dirty="0" spc="-229"/>
              <a:t>g</a:t>
            </a:r>
            <a:r>
              <a:rPr dirty="0"/>
              <a:t>	</a:t>
            </a:r>
            <a:r>
              <a:rPr dirty="0" spc="-20"/>
              <a:t>b</a:t>
            </a:r>
            <a:r>
              <a:rPr dirty="0" spc="-25"/>
              <a:t>y</a:t>
            </a:r>
            <a:r>
              <a:rPr dirty="0"/>
              <a:t>	</a:t>
            </a:r>
            <a:r>
              <a:rPr dirty="0" spc="-25"/>
              <a:t>l</a:t>
            </a:r>
            <a:r>
              <a:rPr dirty="0" spc="-20"/>
              <a:t>e</a:t>
            </a:r>
            <a:r>
              <a:rPr dirty="0" spc="-35"/>
              <a:t>tt</a:t>
            </a:r>
            <a:r>
              <a:rPr dirty="0" spc="-25"/>
              <a:t>i</a:t>
            </a:r>
            <a:r>
              <a:rPr dirty="0" spc="-25"/>
              <a:t>n</a:t>
            </a:r>
            <a:r>
              <a:rPr dirty="0" spc="-229"/>
              <a:t>g</a:t>
            </a:r>
            <a:r>
              <a:rPr dirty="0"/>
              <a:t>	</a:t>
            </a:r>
            <a:r>
              <a:rPr dirty="0" spc="-25"/>
              <a:t>u</a:t>
            </a:r>
            <a:r>
              <a:rPr dirty="0" spc="-15"/>
              <a:t>s</a:t>
            </a:r>
            <a:r>
              <a:rPr dirty="0" spc="-20"/>
              <a:t>e</a:t>
            </a:r>
            <a:r>
              <a:rPr dirty="0" spc="-25"/>
              <a:t>r</a:t>
            </a:r>
            <a:r>
              <a:rPr dirty="0" spc="-10"/>
              <a:t>s</a:t>
            </a:r>
            <a:r>
              <a:rPr dirty="0"/>
              <a:t>	</a:t>
            </a:r>
            <a:r>
              <a:rPr dirty="0" spc="-25"/>
              <a:t>c</a:t>
            </a:r>
            <a:r>
              <a:rPr dirty="0" spc="-15"/>
              <a:t>o</a:t>
            </a:r>
            <a:r>
              <a:rPr dirty="0" spc="-30"/>
              <a:t>m</a:t>
            </a:r>
            <a:r>
              <a:rPr dirty="0" spc="-20"/>
              <a:t>p</a:t>
            </a:r>
            <a:r>
              <a:rPr dirty="0" spc="-20"/>
              <a:t>e</a:t>
            </a:r>
            <a:r>
              <a:rPr dirty="0" spc="-35"/>
              <a:t>t</a:t>
            </a:r>
            <a:r>
              <a:rPr dirty="0" spc="-10"/>
              <a:t>e  </a:t>
            </a:r>
            <a:r>
              <a:rPr dirty="0" spc="-55"/>
              <a:t>against </a:t>
            </a:r>
            <a:r>
              <a:rPr dirty="0" spc="-20"/>
              <a:t>our </a:t>
            </a:r>
            <a:r>
              <a:rPr dirty="0" spc="-120"/>
              <a:t>AI</a:t>
            </a:r>
            <a:r>
              <a:rPr dirty="0" spc="55"/>
              <a:t> </a:t>
            </a:r>
            <a:r>
              <a:rPr dirty="0" spc="-20"/>
              <a:t>Bot.</a:t>
            </a:r>
          </a:p>
          <a:p>
            <a:pPr marL="7614284">
              <a:lnSpc>
                <a:spcPct val="100000"/>
              </a:lnSpc>
              <a:spcBef>
                <a:spcPts val="25"/>
              </a:spcBef>
            </a:pPr>
            <a:r>
              <a:rPr dirty="0" spc="-25"/>
              <a:t>After the </a:t>
            </a:r>
            <a:r>
              <a:rPr dirty="0" spc="-20"/>
              <a:t>user provides </a:t>
            </a:r>
            <a:r>
              <a:rPr dirty="0" spc="-35"/>
              <a:t>input, </a:t>
            </a:r>
            <a:r>
              <a:rPr dirty="0" spc="-25"/>
              <a:t>we run </a:t>
            </a:r>
            <a:r>
              <a:rPr dirty="0" spc="-20"/>
              <a:t>a </a:t>
            </a:r>
            <a:r>
              <a:rPr dirty="0" spc="-25"/>
              <a:t>simulation</a:t>
            </a:r>
            <a:r>
              <a:rPr dirty="0" spc="275"/>
              <a:t> </a:t>
            </a:r>
            <a:r>
              <a:rPr dirty="0" spc="-20"/>
              <a:t>to</a:t>
            </a:r>
          </a:p>
          <a:p>
            <a:pPr marL="7614284">
              <a:lnSpc>
                <a:spcPct val="100000"/>
              </a:lnSpc>
              <a:spcBef>
                <a:spcPts val="200"/>
              </a:spcBef>
            </a:pPr>
            <a:r>
              <a:rPr dirty="0" spc="-20"/>
              <a:t>show </a:t>
            </a:r>
            <a:r>
              <a:rPr dirty="0" spc="-25"/>
              <a:t>profitable </a:t>
            </a:r>
            <a:r>
              <a:rPr dirty="0" spc="-45"/>
              <a:t>strategies </a:t>
            </a:r>
            <a:r>
              <a:rPr dirty="0" spc="-15"/>
              <a:t>on </a:t>
            </a:r>
            <a:r>
              <a:rPr dirty="0" spc="-25"/>
              <a:t>this</a:t>
            </a:r>
            <a:r>
              <a:rPr dirty="0" spc="80"/>
              <a:t> </a:t>
            </a:r>
            <a:r>
              <a:rPr dirty="0" spc="-25"/>
              <a:t>stock.</a:t>
            </a:r>
          </a:p>
          <a:p>
            <a:pPr marL="7614284" marR="13335">
              <a:lnSpc>
                <a:spcPts val="4220"/>
              </a:lnSpc>
              <a:spcBef>
                <a:spcPts val="175"/>
              </a:spcBef>
              <a:tabLst>
                <a:tab pos="8791575" algn="l"/>
                <a:tab pos="10714990" algn="l"/>
                <a:tab pos="11566525" algn="l"/>
                <a:tab pos="12644120" algn="l"/>
                <a:tab pos="13545819" algn="l"/>
                <a:tab pos="15318740" algn="l"/>
                <a:tab pos="16038830" algn="l"/>
                <a:tab pos="16890365" algn="l"/>
              </a:tabLst>
            </a:pPr>
            <a:r>
              <a:rPr dirty="0" spc="-30"/>
              <a:t>A</a:t>
            </a:r>
            <a:r>
              <a:rPr dirty="0" spc="-25"/>
              <a:t>f</a:t>
            </a:r>
            <a:r>
              <a:rPr dirty="0" spc="-35"/>
              <a:t>t</a:t>
            </a:r>
            <a:r>
              <a:rPr dirty="0" spc="-20"/>
              <a:t>e</a:t>
            </a:r>
            <a:r>
              <a:rPr dirty="0" spc="-20"/>
              <a:t>r</a:t>
            </a:r>
            <a:r>
              <a:rPr dirty="0"/>
              <a:t>	</a:t>
            </a:r>
            <a:r>
              <a:rPr dirty="0" spc="-25"/>
              <a:t>l</a:t>
            </a:r>
            <a:r>
              <a:rPr dirty="0" spc="-20"/>
              <a:t>e</a:t>
            </a:r>
            <a:r>
              <a:rPr dirty="0" spc="-25"/>
              <a:t>a</a:t>
            </a:r>
            <a:r>
              <a:rPr dirty="0" spc="-25"/>
              <a:t>r</a:t>
            </a:r>
            <a:r>
              <a:rPr dirty="0" spc="-25"/>
              <a:t>n</a:t>
            </a:r>
            <a:r>
              <a:rPr dirty="0" spc="-25"/>
              <a:t>i</a:t>
            </a:r>
            <a:r>
              <a:rPr dirty="0" spc="-25"/>
              <a:t>n</a:t>
            </a:r>
            <a:r>
              <a:rPr dirty="0" spc="-235"/>
              <a:t>g</a:t>
            </a:r>
            <a:r>
              <a:rPr dirty="0" spc="-80"/>
              <a:t>,</a:t>
            </a:r>
            <a:r>
              <a:rPr dirty="0"/>
              <a:t>	</a:t>
            </a:r>
            <a:r>
              <a:rPr dirty="0" spc="-35"/>
              <a:t>t</a:t>
            </a:r>
            <a:r>
              <a:rPr dirty="0" spc="-25"/>
              <a:t>h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25"/>
              <a:t>u</a:t>
            </a:r>
            <a:r>
              <a:rPr dirty="0" spc="-15"/>
              <a:t>s</a:t>
            </a:r>
            <a:r>
              <a:rPr dirty="0" spc="-20"/>
              <a:t>e</a:t>
            </a:r>
            <a:r>
              <a:rPr dirty="0" spc="-20"/>
              <a:t>r</a:t>
            </a:r>
            <a:r>
              <a:rPr dirty="0"/>
              <a:t>	</a:t>
            </a:r>
            <a:r>
              <a:rPr dirty="0" spc="-25"/>
              <a:t>c</a:t>
            </a:r>
            <a:r>
              <a:rPr dirty="0" spc="-25"/>
              <a:t>a</a:t>
            </a:r>
            <a:r>
              <a:rPr dirty="0" spc="-20"/>
              <a:t>n</a:t>
            </a:r>
            <a:r>
              <a:rPr dirty="0"/>
              <a:t>	</a:t>
            </a:r>
            <a:r>
              <a:rPr dirty="0" spc="-20"/>
              <a:t>p</a:t>
            </a:r>
            <a:r>
              <a:rPr dirty="0" spc="-25"/>
              <a:t>r</a:t>
            </a:r>
            <a:r>
              <a:rPr dirty="0" spc="-25"/>
              <a:t>a</a:t>
            </a:r>
            <a:r>
              <a:rPr dirty="0" spc="-25"/>
              <a:t>c</a:t>
            </a:r>
            <a:r>
              <a:rPr dirty="0" spc="-35"/>
              <a:t>t</a:t>
            </a:r>
            <a:r>
              <a:rPr dirty="0" spc="-25"/>
              <a:t>i</a:t>
            </a:r>
            <a:r>
              <a:rPr dirty="0" spc="-25"/>
              <a:t>c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15"/>
              <a:t>o</a:t>
            </a:r>
            <a:r>
              <a:rPr dirty="0" spc="-20"/>
              <a:t>n</a:t>
            </a:r>
            <a:r>
              <a:rPr dirty="0"/>
              <a:t>	</a:t>
            </a:r>
            <a:r>
              <a:rPr dirty="0" spc="-35"/>
              <a:t>t</a:t>
            </a:r>
            <a:r>
              <a:rPr dirty="0" spc="-25"/>
              <a:t>h</a:t>
            </a:r>
            <a:r>
              <a:rPr dirty="0" spc="-15"/>
              <a:t>e</a:t>
            </a:r>
            <a:r>
              <a:rPr dirty="0"/>
              <a:t>	</a:t>
            </a:r>
            <a:r>
              <a:rPr dirty="0" spc="-15"/>
              <a:t>s</a:t>
            </a:r>
            <a:r>
              <a:rPr dirty="0" spc="-25"/>
              <a:t>a</a:t>
            </a:r>
            <a:r>
              <a:rPr dirty="0" spc="-30"/>
              <a:t>m</a:t>
            </a:r>
            <a:r>
              <a:rPr dirty="0" spc="-10"/>
              <a:t>e  </a:t>
            </a:r>
            <a:r>
              <a:rPr dirty="0" spc="-25"/>
              <a:t>stock </a:t>
            </a:r>
            <a:r>
              <a:rPr dirty="0" spc="-20"/>
              <a:t>as </a:t>
            </a:r>
            <a:r>
              <a:rPr dirty="0" spc="-25"/>
              <a:t>the</a:t>
            </a:r>
            <a:r>
              <a:rPr dirty="0" spc="25"/>
              <a:t> </a:t>
            </a:r>
            <a:r>
              <a:rPr dirty="0" spc="-20"/>
              <a:t>bot.</a:t>
            </a:r>
          </a:p>
        </p:txBody>
      </p:sp>
      <p:sp>
        <p:nvSpPr>
          <p:cNvPr id="5" name="object 5"/>
          <p:cNvSpPr/>
          <p:nvPr/>
        </p:nvSpPr>
        <p:spPr>
          <a:xfrm>
            <a:off x="7339793" y="5989463"/>
            <a:ext cx="147826" cy="147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39793" y="7061201"/>
            <a:ext cx="147826" cy="147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39793" y="8132940"/>
            <a:ext cx="147826" cy="147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21269" y="677253"/>
            <a:ext cx="1485900" cy="9525"/>
          </a:xfrm>
          <a:custGeom>
            <a:avLst/>
            <a:gdLst/>
            <a:ahLst/>
            <a:cxnLst/>
            <a:rect l="l" t="t" r="r" b="b"/>
            <a:pathLst>
              <a:path w="1485900" h="9525">
                <a:moveTo>
                  <a:pt x="1485900" y="9525"/>
                </a:moveTo>
                <a:lnTo>
                  <a:pt x="0" y="9525"/>
                </a:lnTo>
                <a:lnTo>
                  <a:pt x="0" y="0"/>
                </a:lnTo>
                <a:lnTo>
                  <a:pt x="1485900" y="0"/>
                </a:lnTo>
                <a:lnTo>
                  <a:pt x="1485900" y="9525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561782" y="1515617"/>
            <a:ext cx="6028690" cy="8246745"/>
            <a:chOff x="561782" y="1515617"/>
            <a:chExt cx="6028690" cy="8246745"/>
          </a:xfrm>
        </p:grpSpPr>
        <p:sp>
          <p:nvSpPr>
            <p:cNvPr id="10" name="object 10"/>
            <p:cNvSpPr/>
            <p:nvPr/>
          </p:nvSpPr>
          <p:spPr>
            <a:xfrm>
              <a:off x="1303708" y="2361154"/>
              <a:ext cx="5286359" cy="74009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782" y="1515617"/>
              <a:ext cx="5391149" cy="72580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88796" y="4334560"/>
            <a:ext cx="4898390" cy="1470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450" spc="-30">
                <a:solidFill>
                  <a:srgbClr val="0A0A0A"/>
                </a:solidFill>
                <a:latin typeface="Noto Sans"/>
                <a:cs typeface="Noto Sans"/>
              </a:rPr>
              <a:t>Features</a:t>
            </a:r>
            <a:endParaRPr sz="945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2743" y="1996050"/>
            <a:ext cx="5213350" cy="89979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520"/>
              </a:lnSpc>
              <a:spcBef>
                <a:spcPts val="80"/>
              </a:spcBef>
            </a:pPr>
            <a:r>
              <a:rPr dirty="0" sz="2800" spc="-35">
                <a:solidFill>
                  <a:srgbClr val="0A0A0A"/>
                </a:solidFill>
                <a:latin typeface="Noto Sans"/>
                <a:cs typeface="Noto Sans"/>
              </a:rPr>
              <a:t>Predicting </a:t>
            </a:r>
            <a:r>
              <a:rPr dirty="0" sz="2800" spc="-20">
                <a:solidFill>
                  <a:srgbClr val="0A0A0A"/>
                </a:solidFill>
                <a:latin typeface="Noto Sans"/>
                <a:cs typeface="Noto Sans"/>
              </a:rPr>
              <a:t>stocks; make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a </a:t>
            </a:r>
            <a:r>
              <a:rPr dirty="0" sz="2800" spc="-20">
                <a:solidFill>
                  <a:srgbClr val="0A0A0A"/>
                </a:solidFill>
                <a:latin typeface="Noto Sans"/>
                <a:cs typeface="Noto Sans"/>
              </a:rPr>
              <a:t>profit 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of</a:t>
            </a:r>
            <a:r>
              <a:rPr dirty="0" sz="2800" spc="-10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2800" spc="-10" b="1">
                <a:solidFill>
                  <a:srgbClr val="0A0A0A"/>
                </a:solidFill>
                <a:latin typeface="Noto Sans"/>
                <a:cs typeface="Noto Sans"/>
              </a:rPr>
              <a:t>40%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52743" y="1135663"/>
            <a:ext cx="3748404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/>
              <a:t>STOCK</a:t>
            </a:r>
            <a:r>
              <a:rPr dirty="0" sz="3200" spc="-70"/>
              <a:t> </a:t>
            </a:r>
            <a:r>
              <a:rPr dirty="0" sz="3200" spc="-50"/>
              <a:t>PREDICTION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852743" y="4144114"/>
            <a:ext cx="5546725" cy="4351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5">
                <a:solidFill>
                  <a:srgbClr val="0A0A0A"/>
                </a:solidFill>
                <a:latin typeface="Noto Sans"/>
                <a:cs typeface="Noto Sans"/>
              </a:rPr>
              <a:t>TRADING</a:t>
            </a:r>
            <a:r>
              <a:rPr dirty="0" sz="3200" spc="-10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3200" spc="-15">
                <a:solidFill>
                  <a:srgbClr val="0A0A0A"/>
                </a:solidFill>
                <a:latin typeface="Noto Sans"/>
                <a:cs typeface="Noto Sans"/>
              </a:rPr>
              <a:t>BOT</a:t>
            </a:r>
            <a:endParaRPr sz="3200">
              <a:latin typeface="Noto Sans"/>
              <a:cs typeface="Noto Sans"/>
            </a:endParaRPr>
          </a:p>
          <a:p>
            <a:pPr marL="12700" marR="5080">
              <a:lnSpc>
                <a:spcPct val="104800"/>
              </a:lnSpc>
              <a:spcBef>
                <a:spcPts val="2770"/>
              </a:spcBef>
            </a:pP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Embrace </a:t>
            </a:r>
            <a:r>
              <a:rPr dirty="0" sz="2800" spc="-40">
                <a:solidFill>
                  <a:srgbClr val="0A0A0A"/>
                </a:solidFill>
                <a:latin typeface="Noto Sans"/>
                <a:cs typeface="Noto Sans"/>
              </a:rPr>
              <a:t>learning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by </a:t>
            </a:r>
            <a:r>
              <a:rPr dirty="0" sz="2800" spc="-45">
                <a:solidFill>
                  <a:srgbClr val="0A0A0A"/>
                </a:solidFill>
                <a:latin typeface="Noto Sans"/>
                <a:cs typeface="Noto Sans"/>
              </a:rPr>
              <a:t>letting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users  compete </a:t>
            </a:r>
            <a:r>
              <a:rPr dirty="0" sz="2800" spc="-45">
                <a:solidFill>
                  <a:srgbClr val="0A0A0A"/>
                </a:solidFill>
                <a:latin typeface="Noto Sans"/>
                <a:cs typeface="Noto Sans"/>
              </a:rPr>
              <a:t>against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our </a:t>
            </a:r>
            <a:r>
              <a:rPr dirty="0" sz="2800" spc="-100">
                <a:solidFill>
                  <a:srgbClr val="0A0A0A"/>
                </a:solidFill>
                <a:latin typeface="Noto Sans"/>
                <a:cs typeface="Noto Sans"/>
              </a:rPr>
              <a:t>AI</a:t>
            </a:r>
            <a:r>
              <a:rPr dirty="0" sz="2800" spc="35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Bot.</a:t>
            </a:r>
            <a:endParaRPr sz="28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50">
              <a:latin typeface="Noto Sans"/>
              <a:cs typeface="Noto Sans"/>
            </a:endParaRPr>
          </a:p>
          <a:p>
            <a:pPr marL="117475">
              <a:lnSpc>
                <a:spcPct val="100000"/>
              </a:lnSpc>
            </a:pPr>
            <a:r>
              <a:rPr dirty="0" sz="3200" spc="-40">
                <a:solidFill>
                  <a:srgbClr val="0A0A0A"/>
                </a:solidFill>
                <a:latin typeface="Noto Sans"/>
                <a:cs typeface="Noto Sans"/>
              </a:rPr>
              <a:t>GRAPHICAL</a:t>
            </a:r>
            <a:r>
              <a:rPr dirty="0" sz="3200" spc="-10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3200" spc="-35">
                <a:solidFill>
                  <a:srgbClr val="0A0A0A"/>
                </a:solidFill>
                <a:latin typeface="Noto Sans"/>
                <a:cs typeface="Noto Sans"/>
              </a:rPr>
              <a:t>INTERFACE</a:t>
            </a:r>
            <a:endParaRPr sz="3200">
              <a:latin typeface="Noto Sans"/>
              <a:cs typeface="Noto Sans"/>
            </a:endParaRPr>
          </a:p>
          <a:p>
            <a:pPr marL="12700" marR="99695" indent="92075">
              <a:lnSpc>
                <a:spcPct val="104800"/>
              </a:lnSpc>
              <a:spcBef>
                <a:spcPts val="2645"/>
              </a:spcBef>
            </a:pPr>
            <a:r>
              <a:rPr dirty="0" sz="2800" spc="-35">
                <a:solidFill>
                  <a:srgbClr val="0A0A0A"/>
                </a:solidFill>
                <a:latin typeface="Noto Sans"/>
                <a:cs typeface="Noto Sans"/>
              </a:rPr>
              <a:t>Interactive </a:t>
            </a:r>
            <a:r>
              <a:rPr dirty="0" sz="2800" spc="-40">
                <a:solidFill>
                  <a:srgbClr val="0A0A0A"/>
                </a:solidFill>
                <a:latin typeface="Noto Sans"/>
                <a:cs typeface="Noto Sans"/>
              </a:rPr>
              <a:t>Learning </a:t>
            </a:r>
            <a:r>
              <a:rPr dirty="0" sz="2800" spc="-25">
                <a:solidFill>
                  <a:srgbClr val="0A0A0A"/>
                </a:solidFill>
                <a:latin typeface="Noto Sans"/>
                <a:cs typeface="Noto Sans"/>
              </a:rPr>
              <a:t>with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help of  </a:t>
            </a:r>
            <a:r>
              <a:rPr dirty="0" sz="2800" spc="-20">
                <a:solidFill>
                  <a:srgbClr val="0A0A0A"/>
                </a:solidFill>
                <a:latin typeface="Noto Sans"/>
                <a:cs typeface="Noto Sans"/>
              </a:rPr>
              <a:t>simulations </a:t>
            </a:r>
            <a:r>
              <a:rPr dirty="0" sz="2800" spc="-15">
                <a:solidFill>
                  <a:srgbClr val="0A0A0A"/>
                </a:solidFill>
                <a:latin typeface="Noto Sans"/>
                <a:cs typeface="Noto Sans"/>
              </a:rPr>
              <a:t>such as</a:t>
            </a:r>
            <a:r>
              <a:rPr dirty="0" sz="2800" spc="10">
                <a:solidFill>
                  <a:srgbClr val="0A0A0A"/>
                </a:solidFill>
                <a:latin typeface="Noto Sans"/>
                <a:cs typeface="Noto Sans"/>
              </a:rPr>
              <a:t> </a:t>
            </a:r>
            <a:r>
              <a:rPr dirty="0" sz="2800" spc="-55">
                <a:solidFill>
                  <a:srgbClr val="0A0A0A"/>
                </a:solidFill>
                <a:latin typeface="Noto Sans"/>
                <a:cs typeface="Noto Sans"/>
              </a:rPr>
              <a:t>graph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7999" cy="10286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66019" y="849123"/>
              <a:ext cx="5819789" cy="7324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1014413"/>
              <a:ext cx="1866900" cy="28575"/>
            </a:xfrm>
            <a:custGeom>
              <a:avLst/>
              <a:gdLst/>
              <a:ahLst/>
              <a:cxnLst/>
              <a:rect l="l" t="t" r="r" b="b"/>
              <a:pathLst>
                <a:path w="1866900" h="28575">
                  <a:moveTo>
                    <a:pt x="1866900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1866900" y="0"/>
                  </a:lnTo>
                  <a:lnTo>
                    <a:pt x="1866900" y="28575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517723"/>
            <a:ext cx="6365240" cy="2672080"/>
          </a:xfrm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 marR="5080">
              <a:lnSpc>
                <a:spcPts val="9950"/>
              </a:lnSpc>
              <a:spcBef>
                <a:spcPts val="1210"/>
              </a:spcBef>
            </a:pPr>
            <a:r>
              <a:rPr dirty="0" sz="9050" spc="-30"/>
              <a:t>How </a:t>
            </a:r>
            <a:r>
              <a:rPr dirty="0" sz="9050" spc="-35"/>
              <a:t>are </a:t>
            </a:r>
            <a:r>
              <a:rPr dirty="0" sz="9050" spc="-40"/>
              <a:t>we  different?</a:t>
            </a:r>
            <a:endParaRPr sz="9050"/>
          </a:p>
        </p:txBody>
      </p:sp>
      <p:grpSp>
        <p:nvGrpSpPr>
          <p:cNvPr id="7" name="object 7"/>
          <p:cNvGrpSpPr/>
          <p:nvPr/>
        </p:nvGrpSpPr>
        <p:grpSpPr>
          <a:xfrm>
            <a:off x="1084490" y="1548981"/>
            <a:ext cx="15501619" cy="7573009"/>
            <a:chOff x="1084490" y="1548981"/>
            <a:chExt cx="15501619" cy="7573009"/>
          </a:xfrm>
        </p:grpSpPr>
        <p:sp>
          <p:nvSpPr>
            <p:cNvPr id="8" name="object 8"/>
            <p:cNvSpPr/>
            <p:nvPr/>
          </p:nvSpPr>
          <p:spPr>
            <a:xfrm>
              <a:off x="1084490" y="470573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84490" y="590588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4490" y="7706105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99169" y="1548981"/>
              <a:ext cx="5486399" cy="75723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443860" y="4407909"/>
            <a:ext cx="814959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70255">
              <a:lnSpc>
                <a:spcPct val="115799"/>
              </a:lnSpc>
              <a:spcBef>
                <a:spcPts val="100"/>
              </a:spcBef>
            </a:pPr>
            <a:r>
              <a:rPr dirty="0" sz="3400" spc="-15">
                <a:latin typeface="Noto Sans"/>
                <a:cs typeface="Noto Sans"/>
              </a:rPr>
              <a:t>No </a:t>
            </a:r>
            <a:r>
              <a:rPr dirty="0" sz="3400" spc="-70">
                <a:latin typeface="Noto Sans"/>
                <a:cs typeface="Noto Sans"/>
              </a:rPr>
              <a:t>sign </a:t>
            </a:r>
            <a:r>
              <a:rPr dirty="0" sz="3400" spc="-15">
                <a:latin typeface="Noto Sans"/>
                <a:cs typeface="Noto Sans"/>
              </a:rPr>
              <a:t>ups </a:t>
            </a:r>
            <a:r>
              <a:rPr dirty="0" sz="3400" spc="-20">
                <a:latin typeface="Noto Sans"/>
                <a:cs typeface="Noto Sans"/>
              </a:rPr>
              <a:t>required </a:t>
            </a:r>
            <a:r>
              <a:rPr dirty="0" sz="3400" spc="-15">
                <a:latin typeface="Noto Sans"/>
                <a:cs typeface="Noto Sans"/>
              </a:rPr>
              <a:t>( </a:t>
            </a:r>
            <a:r>
              <a:rPr dirty="0" sz="3400" spc="-25">
                <a:latin typeface="Noto Sans"/>
                <a:cs typeface="Noto Sans"/>
              </a:rPr>
              <a:t>we </a:t>
            </a:r>
            <a:r>
              <a:rPr dirty="0" sz="3400" spc="-20">
                <a:latin typeface="Noto Sans"/>
                <a:cs typeface="Noto Sans"/>
              </a:rPr>
              <a:t>don't steal  data)</a:t>
            </a:r>
            <a:endParaRPr sz="3400">
              <a:latin typeface="Noto Sans"/>
              <a:cs typeface="Noto Sans"/>
            </a:endParaRPr>
          </a:p>
          <a:p>
            <a:pPr marL="12700" marR="5080">
              <a:lnSpc>
                <a:spcPct val="115799"/>
              </a:lnSpc>
            </a:pPr>
            <a:r>
              <a:rPr dirty="0" sz="3400" spc="-20">
                <a:latin typeface="Noto Sans"/>
                <a:cs typeface="Noto Sans"/>
              </a:rPr>
              <a:t>You learn by </a:t>
            </a:r>
            <a:r>
              <a:rPr dirty="0" sz="3400" spc="-50">
                <a:latin typeface="Noto Sans"/>
                <a:cs typeface="Noto Sans"/>
              </a:rPr>
              <a:t>looking </a:t>
            </a:r>
            <a:r>
              <a:rPr dirty="0" sz="3400" spc="-25">
                <a:latin typeface="Noto Sans"/>
                <a:cs typeface="Noto Sans"/>
              </a:rPr>
              <a:t>at </a:t>
            </a:r>
            <a:r>
              <a:rPr dirty="0" sz="3400" spc="-20">
                <a:latin typeface="Noto Sans"/>
                <a:cs typeface="Noto Sans"/>
              </a:rPr>
              <a:t>where an </a:t>
            </a:r>
            <a:r>
              <a:rPr dirty="0" sz="3400" spc="-120">
                <a:latin typeface="Noto Sans"/>
                <a:cs typeface="Noto Sans"/>
              </a:rPr>
              <a:t>AI </a:t>
            </a:r>
            <a:r>
              <a:rPr dirty="0" sz="3400" spc="-20">
                <a:latin typeface="Noto Sans"/>
                <a:cs typeface="Noto Sans"/>
              </a:rPr>
              <a:t>bot  traded money only by </a:t>
            </a:r>
            <a:r>
              <a:rPr dirty="0" sz="3400" spc="-105">
                <a:latin typeface="Noto Sans"/>
                <a:cs typeface="Noto Sans"/>
              </a:rPr>
              <a:t>going </a:t>
            </a:r>
            <a:r>
              <a:rPr dirty="0" sz="3400" spc="-50">
                <a:latin typeface="Noto Sans"/>
                <a:cs typeface="Noto Sans"/>
              </a:rPr>
              <a:t>through </a:t>
            </a:r>
            <a:r>
              <a:rPr dirty="0" sz="3400" spc="-20">
                <a:latin typeface="Noto Sans"/>
                <a:cs typeface="Noto Sans"/>
              </a:rPr>
              <a:t>the  charts.</a:t>
            </a:r>
            <a:endParaRPr sz="3400">
              <a:latin typeface="Noto Sans"/>
              <a:cs typeface="Noto Sans"/>
            </a:endParaRPr>
          </a:p>
          <a:p>
            <a:pPr marL="12700" marR="1028700">
              <a:lnSpc>
                <a:spcPct val="115799"/>
              </a:lnSpc>
              <a:tabLst>
                <a:tab pos="2712085" algn="l"/>
              </a:tabLst>
            </a:pPr>
            <a:r>
              <a:rPr dirty="0" sz="3400" spc="-15">
                <a:latin typeface="Noto Sans"/>
                <a:cs typeface="Noto Sans"/>
              </a:rPr>
              <a:t>We </a:t>
            </a:r>
            <a:r>
              <a:rPr dirty="0" sz="3400" spc="-45">
                <a:latin typeface="Noto Sans"/>
                <a:cs typeface="Noto Sans"/>
              </a:rPr>
              <a:t>encourage </a:t>
            </a:r>
            <a:r>
              <a:rPr dirty="0" sz="3400" spc="-20">
                <a:latin typeface="Noto Sans"/>
                <a:cs typeface="Noto Sans"/>
              </a:rPr>
              <a:t>you </a:t>
            </a:r>
            <a:r>
              <a:rPr dirty="0" sz="3400" spc="-15">
                <a:latin typeface="Noto Sans"/>
                <a:cs typeface="Noto Sans"/>
              </a:rPr>
              <a:t>to use </a:t>
            </a:r>
            <a:r>
              <a:rPr dirty="0" sz="3400" spc="-20">
                <a:latin typeface="Noto Sans"/>
                <a:cs typeface="Noto Sans"/>
              </a:rPr>
              <a:t>your own  </a:t>
            </a:r>
            <a:r>
              <a:rPr dirty="0" sz="3400" spc="-45">
                <a:latin typeface="Noto Sans"/>
                <a:cs typeface="Noto Sans"/>
              </a:rPr>
              <a:t>judgement </a:t>
            </a:r>
            <a:r>
              <a:rPr dirty="0" sz="3400" spc="-15">
                <a:latin typeface="Noto Sans"/>
                <a:cs typeface="Noto Sans"/>
              </a:rPr>
              <a:t>to </a:t>
            </a:r>
            <a:r>
              <a:rPr dirty="0" sz="3400" spc="-20">
                <a:latin typeface="Noto Sans"/>
                <a:cs typeface="Noto Sans"/>
              </a:rPr>
              <a:t>trade instead </a:t>
            </a:r>
            <a:r>
              <a:rPr dirty="0" sz="3400" spc="-15">
                <a:latin typeface="Noto Sans"/>
                <a:cs typeface="Noto Sans"/>
              </a:rPr>
              <a:t>of  </a:t>
            </a:r>
            <a:r>
              <a:rPr dirty="0" sz="3400" spc="-20">
                <a:latin typeface="Noto Sans"/>
                <a:cs typeface="Noto Sans"/>
              </a:rPr>
              <a:t>recommend	tion.</a:t>
            </a:r>
            <a:endParaRPr sz="3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672935"/>
            <a:ext cx="6574155" cy="2592705"/>
          </a:xfrm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12700" marR="5080">
              <a:lnSpc>
                <a:spcPts val="9650"/>
              </a:lnSpc>
              <a:spcBef>
                <a:spcPts val="1180"/>
              </a:spcBef>
            </a:pPr>
            <a:r>
              <a:rPr dirty="0" sz="8800" spc="114">
                <a:solidFill>
                  <a:srgbClr val="FFFFFF"/>
                </a:solidFill>
                <a:latin typeface="Arial"/>
                <a:cs typeface="Arial"/>
              </a:rPr>
              <a:t>Future  </a:t>
            </a:r>
            <a:r>
              <a:rPr dirty="0" sz="8800" spc="53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8800" spc="-7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800" spc="-16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8800" spc="-7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800" spc="59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8800" spc="-13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800" spc="1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800" spc="2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8800" spc="-7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800" spc="25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8800" spc="49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3165" y="2809401"/>
            <a:ext cx="132532" cy="13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215400" y="2110813"/>
            <a:ext cx="6014720" cy="98679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3000" spc="-20">
                <a:solidFill>
                  <a:srgbClr val="FFFFFF"/>
                </a:solidFill>
                <a:latin typeface="Noto Sans"/>
                <a:cs typeface="Noto Sans"/>
              </a:rPr>
              <a:t>Portfolio</a:t>
            </a:r>
            <a:r>
              <a:rPr dirty="0" sz="3000" spc="-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Noto Sans"/>
                <a:cs typeface="Noto Sans"/>
              </a:rPr>
              <a:t>management</a:t>
            </a:r>
            <a:endParaRPr sz="3000">
              <a:latin typeface="Noto Sans"/>
              <a:cs typeface="Noto Sans"/>
            </a:endParaRPr>
          </a:p>
          <a:p>
            <a:pPr marL="659765">
              <a:lnSpc>
                <a:spcPct val="100000"/>
              </a:lnSpc>
              <a:spcBef>
                <a:spcPts val="185"/>
              </a:spcBef>
            </a:pPr>
            <a:r>
              <a:rPr dirty="0" sz="3000" spc="-15">
                <a:solidFill>
                  <a:srgbClr val="FFFFFF"/>
                </a:solidFill>
                <a:latin typeface="Noto Sans"/>
                <a:cs typeface="Noto Sans"/>
              </a:rPr>
              <a:t>Helps user </a:t>
            </a:r>
            <a:r>
              <a:rPr dirty="0" sz="3000" spc="-50">
                <a:solidFill>
                  <a:srgbClr val="FFFFFF"/>
                </a:solidFill>
                <a:latin typeface="Noto Sans"/>
                <a:cs typeface="Noto Sans"/>
              </a:rPr>
              <a:t>manage </a:t>
            </a:r>
            <a:r>
              <a:rPr dirty="0" sz="3000" spc="-15">
                <a:solidFill>
                  <a:srgbClr val="FFFFFF"/>
                </a:solidFill>
                <a:latin typeface="Noto Sans"/>
                <a:cs typeface="Noto Sans"/>
              </a:rPr>
              <a:t>his</a:t>
            </a:r>
            <a:r>
              <a:rPr dirty="0" sz="3000" spc="-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Noto Sans"/>
                <a:cs typeface="Noto Sans"/>
              </a:rPr>
              <a:t>stocks.</a:t>
            </a:r>
            <a:endParaRPr sz="300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2118267"/>
            <a:ext cx="10642600" cy="6892290"/>
            <a:chOff x="1028700" y="2118267"/>
            <a:chExt cx="10642600" cy="6892290"/>
          </a:xfrm>
        </p:grpSpPr>
        <p:sp>
          <p:nvSpPr>
            <p:cNvPr id="7" name="object 7"/>
            <p:cNvSpPr/>
            <p:nvPr/>
          </p:nvSpPr>
          <p:spPr>
            <a:xfrm>
              <a:off x="1979013" y="2431439"/>
              <a:ext cx="254635" cy="149860"/>
            </a:xfrm>
            <a:custGeom>
              <a:avLst/>
              <a:gdLst/>
              <a:ahLst/>
              <a:cxnLst/>
              <a:rect l="l" t="t" r="r" b="b"/>
              <a:pathLst>
                <a:path w="254635" h="149860">
                  <a:moveTo>
                    <a:pt x="248779" y="82369"/>
                  </a:moveTo>
                  <a:lnTo>
                    <a:pt x="5619" y="82369"/>
                  </a:lnTo>
                  <a:lnTo>
                    <a:pt x="0" y="76699"/>
                  </a:lnTo>
                  <a:lnTo>
                    <a:pt x="0" y="5670"/>
                  </a:lnTo>
                  <a:lnTo>
                    <a:pt x="5619" y="0"/>
                  </a:lnTo>
                  <a:lnTo>
                    <a:pt x="248779" y="0"/>
                  </a:lnTo>
                  <a:lnTo>
                    <a:pt x="254449" y="5670"/>
                  </a:lnTo>
                  <a:lnTo>
                    <a:pt x="254449" y="25313"/>
                  </a:lnTo>
                  <a:lnTo>
                    <a:pt x="25313" y="25313"/>
                  </a:lnTo>
                  <a:lnTo>
                    <a:pt x="25313" y="57056"/>
                  </a:lnTo>
                  <a:lnTo>
                    <a:pt x="254449" y="57056"/>
                  </a:lnTo>
                  <a:lnTo>
                    <a:pt x="254449" y="76699"/>
                  </a:lnTo>
                  <a:lnTo>
                    <a:pt x="248779" y="82369"/>
                  </a:lnTo>
                  <a:close/>
                </a:path>
                <a:path w="254635" h="149860">
                  <a:moveTo>
                    <a:pt x="254449" y="57056"/>
                  </a:moveTo>
                  <a:lnTo>
                    <a:pt x="229136" y="57056"/>
                  </a:lnTo>
                  <a:lnTo>
                    <a:pt x="229136" y="25313"/>
                  </a:lnTo>
                  <a:lnTo>
                    <a:pt x="254449" y="25313"/>
                  </a:lnTo>
                  <a:lnTo>
                    <a:pt x="254449" y="57056"/>
                  </a:lnTo>
                  <a:close/>
                </a:path>
                <a:path w="254635" h="149860">
                  <a:moveTo>
                    <a:pt x="214657" y="149551"/>
                  </a:moveTo>
                  <a:lnTo>
                    <a:pt x="37159" y="149551"/>
                  </a:lnTo>
                  <a:lnTo>
                    <a:pt x="37159" y="82369"/>
                  </a:lnTo>
                  <a:lnTo>
                    <a:pt x="214657" y="82369"/>
                  </a:lnTo>
                  <a:lnTo>
                    <a:pt x="214657" y="85407"/>
                  </a:lnTo>
                  <a:lnTo>
                    <a:pt x="62473" y="85407"/>
                  </a:lnTo>
                  <a:lnTo>
                    <a:pt x="62473" y="143121"/>
                  </a:lnTo>
                  <a:lnTo>
                    <a:pt x="214657" y="143121"/>
                  </a:lnTo>
                  <a:lnTo>
                    <a:pt x="214657" y="149551"/>
                  </a:lnTo>
                  <a:close/>
                </a:path>
                <a:path w="254635" h="149860">
                  <a:moveTo>
                    <a:pt x="214657" y="143121"/>
                  </a:moveTo>
                  <a:lnTo>
                    <a:pt x="189343" y="143121"/>
                  </a:lnTo>
                  <a:lnTo>
                    <a:pt x="189343" y="85407"/>
                  </a:lnTo>
                  <a:lnTo>
                    <a:pt x="214657" y="85407"/>
                  </a:lnTo>
                  <a:lnTo>
                    <a:pt x="214657" y="143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6417" y="2600380"/>
              <a:ext cx="160081" cy="1562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18297" y="2118270"/>
              <a:ext cx="8809355" cy="1423670"/>
            </a:xfrm>
            <a:custGeom>
              <a:avLst/>
              <a:gdLst/>
              <a:ahLst/>
              <a:cxnLst/>
              <a:rect l="l" t="t" r="r" b="b"/>
              <a:pathLst>
                <a:path w="8809355" h="1423670">
                  <a:moveTo>
                    <a:pt x="543318" y="935228"/>
                  </a:moveTo>
                  <a:lnTo>
                    <a:pt x="518566" y="890041"/>
                  </a:lnTo>
                  <a:lnTo>
                    <a:pt x="518007" y="889812"/>
                  </a:lnTo>
                  <a:lnTo>
                    <a:pt x="518007" y="935228"/>
                  </a:lnTo>
                  <a:lnTo>
                    <a:pt x="515772" y="946302"/>
                  </a:lnTo>
                  <a:lnTo>
                    <a:pt x="509663" y="955357"/>
                  </a:lnTo>
                  <a:lnTo>
                    <a:pt x="500621" y="961478"/>
                  </a:lnTo>
                  <a:lnTo>
                    <a:pt x="489559" y="963726"/>
                  </a:lnTo>
                  <a:lnTo>
                    <a:pt x="478485" y="961478"/>
                  </a:lnTo>
                  <a:lnTo>
                    <a:pt x="469442" y="955357"/>
                  </a:lnTo>
                  <a:lnTo>
                    <a:pt x="463346" y="946302"/>
                  </a:lnTo>
                  <a:lnTo>
                    <a:pt x="461098" y="935228"/>
                  </a:lnTo>
                  <a:lnTo>
                    <a:pt x="463346" y="924179"/>
                  </a:lnTo>
                  <a:lnTo>
                    <a:pt x="469442" y="915136"/>
                  </a:lnTo>
                  <a:lnTo>
                    <a:pt x="478485" y="909015"/>
                  </a:lnTo>
                  <a:lnTo>
                    <a:pt x="489559" y="906767"/>
                  </a:lnTo>
                  <a:lnTo>
                    <a:pt x="500621" y="909015"/>
                  </a:lnTo>
                  <a:lnTo>
                    <a:pt x="509663" y="915136"/>
                  </a:lnTo>
                  <a:lnTo>
                    <a:pt x="515772" y="924179"/>
                  </a:lnTo>
                  <a:lnTo>
                    <a:pt x="518007" y="935228"/>
                  </a:lnTo>
                  <a:lnTo>
                    <a:pt x="518007" y="889812"/>
                  </a:lnTo>
                  <a:lnTo>
                    <a:pt x="502208" y="883031"/>
                  </a:lnTo>
                  <a:lnTo>
                    <a:pt x="502208" y="639508"/>
                  </a:lnTo>
                  <a:lnTo>
                    <a:pt x="496544" y="633844"/>
                  </a:lnTo>
                  <a:lnTo>
                    <a:pt x="482561" y="633844"/>
                  </a:lnTo>
                  <a:lnTo>
                    <a:pt x="476897" y="639508"/>
                  </a:lnTo>
                  <a:lnTo>
                    <a:pt x="476897" y="883031"/>
                  </a:lnTo>
                  <a:lnTo>
                    <a:pt x="461899" y="889203"/>
                  </a:lnTo>
                  <a:lnTo>
                    <a:pt x="449580" y="899375"/>
                  </a:lnTo>
                  <a:lnTo>
                    <a:pt x="440753" y="912749"/>
                  </a:lnTo>
                  <a:lnTo>
                    <a:pt x="436245" y="928497"/>
                  </a:lnTo>
                  <a:lnTo>
                    <a:pt x="192684" y="928497"/>
                  </a:lnTo>
                  <a:lnTo>
                    <a:pt x="187007" y="934161"/>
                  </a:lnTo>
                  <a:lnTo>
                    <a:pt x="187007" y="948182"/>
                  </a:lnTo>
                  <a:lnTo>
                    <a:pt x="192684" y="953808"/>
                  </a:lnTo>
                  <a:lnTo>
                    <a:pt x="439127" y="953808"/>
                  </a:lnTo>
                  <a:lnTo>
                    <a:pt x="446963" y="967955"/>
                  </a:lnTo>
                  <a:lnTo>
                    <a:pt x="458508" y="979106"/>
                  </a:lnTo>
                  <a:lnTo>
                    <a:pt x="472986" y="986421"/>
                  </a:lnTo>
                  <a:lnTo>
                    <a:pt x="489559" y="989037"/>
                  </a:lnTo>
                  <a:lnTo>
                    <a:pt x="510476" y="984808"/>
                  </a:lnTo>
                  <a:lnTo>
                    <a:pt x="527558" y="973251"/>
                  </a:lnTo>
                  <a:lnTo>
                    <a:pt x="533984" y="963726"/>
                  </a:lnTo>
                  <a:lnTo>
                    <a:pt x="539089" y="956144"/>
                  </a:lnTo>
                  <a:lnTo>
                    <a:pt x="543318" y="935228"/>
                  </a:lnTo>
                  <a:close/>
                </a:path>
                <a:path w="8809355" h="1423670">
                  <a:moveTo>
                    <a:pt x="871893" y="936586"/>
                  </a:moveTo>
                  <a:lnTo>
                    <a:pt x="868883" y="888352"/>
                  </a:lnTo>
                  <a:lnTo>
                    <a:pt x="860107" y="841883"/>
                  </a:lnTo>
                  <a:lnTo>
                    <a:pt x="846569" y="799579"/>
                  </a:lnTo>
                  <a:lnTo>
                    <a:pt x="846569" y="936586"/>
                  </a:lnTo>
                  <a:lnTo>
                    <a:pt x="843280" y="985367"/>
                  </a:lnTo>
                  <a:lnTo>
                    <a:pt x="833691" y="1032154"/>
                  </a:lnTo>
                  <a:lnTo>
                    <a:pt x="818248" y="1076540"/>
                  </a:lnTo>
                  <a:lnTo>
                    <a:pt x="797369" y="1118095"/>
                  </a:lnTo>
                  <a:lnTo>
                    <a:pt x="771486" y="1156360"/>
                  </a:lnTo>
                  <a:lnTo>
                    <a:pt x="741045" y="1190942"/>
                  </a:lnTo>
                  <a:lnTo>
                    <a:pt x="706475" y="1221384"/>
                  </a:lnTo>
                  <a:lnTo>
                    <a:pt x="668197" y="1247254"/>
                  </a:lnTo>
                  <a:lnTo>
                    <a:pt x="626643" y="1268133"/>
                  </a:lnTo>
                  <a:lnTo>
                    <a:pt x="582269" y="1283576"/>
                  </a:lnTo>
                  <a:lnTo>
                    <a:pt x="535482" y="1293152"/>
                  </a:lnTo>
                  <a:lnTo>
                    <a:pt x="486714" y="1296441"/>
                  </a:lnTo>
                  <a:lnTo>
                    <a:pt x="437959" y="1293152"/>
                  </a:lnTo>
                  <a:lnTo>
                    <a:pt x="391172" y="1283576"/>
                  </a:lnTo>
                  <a:lnTo>
                    <a:pt x="346786" y="1268133"/>
                  </a:lnTo>
                  <a:lnTo>
                    <a:pt x="305244" y="1247254"/>
                  </a:lnTo>
                  <a:lnTo>
                    <a:pt x="266966" y="1221384"/>
                  </a:lnTo>
                  <a:lnTo>
                    <a:pt x="232384" y="1190942"/>
                  </a:lnTo>
                  <a:lnTo>
                    <a:pt x="201942" y="1156360"/>
                  </a:lnTo>
                  <a:lnTo>
                    <a:pt x="176072" y="1118095"/>
                  </a:lnTo>
                  <a:lnTo>
                    <a:pt x="155194" y="1076540"/>
                  </a:lnTo>
                  <a:lnTo>
                    <a:pt x="139738" y="1032154"/>
                  </a:lnTo>
                  <a:lnTo>
                    <a:pt x="130162" y="985367"/>
                  </a:lnTo>
                  <a:lnTo>
                    <a:pt x="126860" y="936586"/>
                  </a:lnTo>
                  <a:lnTo>
                    <a:pt x="130162" y="887844"/>
                  </a:lnTo>
                  <a:lnTo>
                    <a:pt x="139738" y="841070"/>
                  </a:lnTo>
                  <a:lnTo>
                    <a:pt x="155194" y="796696"/>
                  </a:lnTo>
                  <a:lnTo>
                    <a:pt x="176072" y="755154"/>
                  </a:lnTo>
                  <a:lnTo>
                    <a:pt x="201942" y="716876"/>
                  </a:lnTo>
                  <a:lnTo>
                    <a:pt x="232384" y="682307"/>
                  </a:lnTo>
                  <a:lnTo>
                    <a:pt x="266966" y="651865"/>
                  </a:lnTo>
                  <a:lnTo>
                    <a:pt x="305244" y="625995"/>
                  </a:lnTo>
                  <a:lnTo>
                    <a:pt x="346786" y="605116"/>
                  </a:lnTo>
                  <a:lnTo>
                    <a:pt x="391172" y="589661"/>
                  </a:lnTo>
                  <a:lnTo>
                    <a:pt x="437959" y="580085"/>
                  </a:lnTo>
                  <a:lnTo>
                    <a:pt x="486714" y="576783"/>
                  </a:lnTo>
                  <a:lnTo>
                    <a:pt x="535482" y="580085"/>
                  </a:lnTo>
                  <a:lnTo>
                    <a:pt x="582269" y="589661"/>
                  </a:lnTo>
                  <a:lnTo>
                    <a:pt x="626643" y="605116"/>
                  </a:lnTo>
                  <a:lnTo>
                    <a:pt x="668197" y="625995"/>
                  </a:lnTo>
                  <a:lnTo>
                    <a:pt x="706475" y="651865"/>
                  </a:lnTo>
                  <a:lnTo>
                    <a:pt x="741045" y="682307"/>
                  </a:lnTo>
                  <a:lnTo>
                    <a:pt x="771486" y="716876"/>
                  </a:lnTo>
                  <a:lnTo>
                    <a:pt x="797369" y="755154"/>
                  </a:lnTo>
                  <a:lnTo>
                    <a:pt x="818248" y="796696"/>
                  </a:lnTo>
                  <a:lnTo>
                    <a:pt x="833691" y="841070"/>
                  </a:lnTo>
                  <a:lnTo>
                    <a:pt x="843280" y="887844"/>
                  </a:lnTo>
                  <a:lnTo>
                    <a:pt x="846569" y="936586"/>
                  </a:lnTo>
                  <a:lnTo>
                    <a:pt x="846569" y="799579"/>
                  </a:lnTo>
                  <a:lnTo>
                    <a:pt x="826693" y="755713"/>
                  </a:lnTo>
                  <a:lnTo>
                    <a:pt x="802779" y="716724"/>
                  </a:lnTo>
                  <a:lnTo>
                    <a:pt x="774560" y="680961"/>
                  </a:lnTo>
                  <a:lnTo>
                    <a:pt x="742391" y="648792"/>
                  </a:lnTo>
                  <a:lnTo>
                    <a:pt x="706628" y="620572"/>
                  </a:lnTo>
                  <a:lnTo>
                    <a:pt x="667639" y="596671"/>
                  </a:lnTo>
                  <a:lnTo>
                    <a:pt x="625792" y="577443"/>
                  </a:lnTo>
                  <a:lnTo>
                    <a:pt x="581444" y="563257"/>
                  </a:lnTo>
                  <a:lnTo>
                    <a:pt x="534962" y="554482"/>
                  </a:lnTo>
                  <a:lnTo>
                    <a:pt x="486714" y="551472"/>
                  </a:lnTo>
                  <a:lnTo>
                    <a:pt x="438467" y="554482"/>
                  </a:lnTo>
                  <a:lnTo>
                    <a:pt x="391998" y="563257"/>
                  </a:lnTo>
                  <a:lnTo>
                    <a:pt x="347649" y="577443"/>
                  </a:lnTo>
                  <a:lnTo>
                    <a:pt x="305803" y="596671"/>
                  </a:lnTo>
                  <a:lnTo>
                    <a:pt x="266814" y="620572"/>
                  </a:lnTo>
                  <a:lnTo>
                    <a:pt x="231051" y="648792"/>
                  </a:lnTo>
                  <a:lnTo>
                    <a:pt x="198882" y="680961"/>
                  </a:lnTo>
                  <a:lnTo>
                    <a:pt x="170649" y="716724"/>
                  </a:lnTo>
                  <a:lnTo>
                    <a:pt x="146748" y="755713"/>
                  </a:lnTo>
                  <a:lnTo>
                    <a:pt x="127520" y="797547"/>
                  </a:lnTo>
                  <a:lnTo>
                    <a:pt x="113334" y="841883"/>
                  </a:lnTo>
                  <a:lnTo>
                    <a:pt x="104559" y="888352"/>
                  </a:lnTo>
                  <a:lnTo>
                    <a:pt x="101549" y="936586"/>
                  </a:lnTo>
                  <a:lnTo>
                    <a:pt x="104559" y="984834"/>
                  </a:lnTo>
                  <a:lnTo>
                    <a:pt x="113334" y="1031316"/>
                  </a:lnTo>
                  <a:lnTo>
                    <a:pt x="127520" y="1075664"/>
                  </a:lnTo>
                  <a:lnTo>
                    <a:pt x="146748" y="1117511"/>
                  </a:lnTo>
                  <a:lnTo>
                    <a:pt x="170649" y="1156500"/>
                  </a:lnTo>
                  <a:lnTo>
                    <a:pt x="198882" y="1192263"/>
                  </a:lnTo>
                  <a:lnTo>
                    <a:pt x="231051" y="1224432"/>
                  </a:lnTo>
                  <a:lnTo>
                    <a:pt x="266814" y="1252651"/>
                  </a:lnTo>
                  <a:lnTo>
                    <a:pt x="305803" y="1276565"/>
                  </a:lnTo>
                  <a:lnTo>
                    <a:pt x="347649" y="1295793"/>
                  </a:lnTo>
                  <a:lnTo>
                    <a:pt x="391998" y="1309979"/>
                  </a:lnTo>
                  <a:lnTo>
                    <a:pt x="438467" y="1318755"/>
                  </a:lnTo>
                  <a:lnTo>
                    <a:pt x="486714" y="1321765"/>
                  </a:lnTo>
                  <a:lnTo>
                    <a:pt x="534962" y="1318755"/>
                  </a:lnTo>
                  <a:lnTo>
                    <a:pt x="581444" y="1309979"/>
                  </a:lnTo>
                  <a:lnTo>
                    <a:pt x="623735" y="1296441"/>
                  </a:lnTo>
                  <a:lnTo>
                    <a:pt x="625792" y="1295793"/>
                  </a:lnTo>
                  <a:lnTo>
                    <a:pt x="667639" y="1276565"/>
                  </a:lnTo>
                  <a:lnTo>
                    <a:pt x="706628" y="1252651"/>
                  </a:lnTo>
                  <a:lnTo>
                    <a:pt x="742391" y="1224432"/>
                  </a:lnTo>
                  <a:lnTo>
                    <a:pt x="774560" y="1192263"/>
                  </a:lnTo>
                  <a:lnTo>
                    <a:pt x="802779" y="1156500"/>
                  </a:lnTo>
                  <a:lnTo>
                    <a:pt x="826693" y="1117511"/>
                  </a:lnTo>
                  <a:lnTo>
                    <a:pt x="845921" y="1075664"/>
                  </a:lnTo>
                  <a:lnTo>
                    <a:pt x="860107" y="1031316"/>
                  </a:lnTo>
                  <a:lnTo>
                    <a:pt x="868883" y="984834"/>
                  </a:lnTo>
                  <a:lnTo>
                    <a:pt x="871893" y="936586"/>
                  </a:lnTo>
                  <a:close/>
                </a:path>
                <a:path w="8809355" h="1423670">
                  <a:moveTo>
                    <a:pt x="973442" y="936586"/>
                  </a:moveTo>
                  <a:lnTo>
                    <a:pt x="971207" y="889787"/>
                  </a:lnTo>
                  <a:lnTo>
                    <a:pt x="964653" y="844219"/>
                  </a:lnTo>
                  <a:lnTo>
                    <a:pt x="953973" y="800112"/>
                  </a:lnTo>
                  <a:lnTo>
                    <a:pt x="948131" y="783132"/>
                  </a:lnTo>
                  <a:lnTo>
                    <a:pt x="948131" y="936586"/>
                  </a:lnTo>
                  <a:lnTo>
                    <a:pt x="945743" y="983703"/>
                  </a:lnTo>
                  <a:lnTo>
                    <a:pt x="938745" y="1029474"/>
                  </a:lnTo>
                  <a:lnTo>
                    <a:pt x="927354" y="1073670"/>
                  </a:lnTo>
                  <a:lnTo>
                    <a:pt x="911821" y="1116037"/>
                  </a:lnTo>
                  <a:lnTo>
                    <a:pt x="892365" y="1156373"/>
                  </a:lnTo>
                  <a:lnTo>
                    <a:pt x="869226" y="1194422"/>
                  </a:lnTo>
                  <a:lnTo>
                    <a:pt x="842645" y="1229956"/>
                  </a:lnTo>
                  <a:lnTo>
                    <a:pt x="812838" y="1262735"/>
                  </a:lnTo>
                  <a:lnTo>
                    <a:pt x="780059" y="1292542"/>
                  </a:lnTo>
                  <a:lnTo>
                    <a:pt x="744537" y="1319136"/>
                  </a:lnTo>
                  <a:lnTo>
                    <a:pt x="706488" y="1342275"/>
                  </a:lnTo>
                  <a:lnTo>
                    <a:pt x="666165" y="1361732"/>
                  </a:lnTo>
                  <a:lnTo>
                    <a:pt x="623785" y="1377276"/>
                  </a:lnTo>
                  <a:lnTo>
                    <a:pt x="579602" y="1388656"/>
                  </a:lnTo>
                  <a:lnTo>
                    <a:pt x="533831" y="1395666"/>
                  </a:lnTo>
                  <a:lnTo>
                    <a:pt x="486714" y="1398054"/>
                  </a:lnTo>
                  <a:lnTo>
                    <a:pt x="439610" y="1395666"/>
                  </a:lnTo>
                  <a:lnTo>
                    <a:pt x="393839" y="1388656"/>
                  </a:lnTo>
                  <a:lnTo>
                    <a:pt x="349656" y="1377276"/>
                  </a:lnTo>
                  <a:lnTo>
                    <a:pt x="307276" y="1361732"/>
                  </a:lnTo>
                  <a:lnTo>
                    <a:pt x="266954" y="1342275"/>
                  </a:lnTo>
                  <a:lnTo>
                    <a:pt x="228904" y="1319136"/>
                  </a:lnTo>
                  <a:lnTo>
                    <a:pt x="193382" y="1292542"/>
                  </a:lnTo>
                  <a:lnTo>
                    <a:pt x="160591" y="1262735"/>
                  </a:lnTo>
                  <a:lnTo>
                    <a:pt x="130797" y="1229956"/>
                  </a:lnTo>
                  <a:lnTo>
                    <a:pt x="104216" y="1194422"/>
                  </a:lnTo>
                  <a:lnTo>
                    <a:pt x="81076" y="1156373"/>
                  </a:lnTo>
                  <a:lnTo>
                    <a:pt x="61620" y="1116037"/>
                  </a:lnTo>
                  <a:lnTo>
                    <a:pt x="46088" y="1073670"/>
                  </a:lnTo>
                  <a:lnTo>
                    <a:pt x="34696" y="1029474"/>
                  </a:lnTo>
                  <a:lnTo>
                    <a:pt x="27698" y="983703"/>
                  </a:lnTo>
                  <a:lnTo>
                    <a:pt x="25311" y="936586"/>
                  </a:lnTo>
                  <a:lnTo>
                    <a:pt x="27698" y="889482"/>
                  </a:lnTo>
                  <a:lnTo>
                    <a:pt x="34696" y="843724"/>
                  </a:lnTo>
                  <a:lnTo>
                    <a:pt x="46088" y="799541"/>
                  </a:lnTo>
                  <a:lnTo>
                    <a:pt x="61620" y="757174"/>
                  </a:lnTo>
                  <a:lnTo>
                    <a:pt x="81076" y="716851"/>
                  </a:lnTo>
                  <a:lnTo>
                    <a:pt x="104216" y="678802"/>
                  </a:lnTo>
                  <a:lnTo>
                    <a:pt x="130797" y="643267"/>
                  </a:lnTo>
                  <a:lnTo>
                    <a:pt x="160591" y="610489"/>
                  </a:lnTo>
                  <a:lnTo>
                    <a:pt x="193382" y="580682"/>
                  </a:lnTo>
                  <a:lnTo>
                    <a:pt x="228904" y="554101"/>
                  </a:lnTo>
                  <a:lnTo>
                    <a:pt x="266954" y="530961"/>
                  </a:lnTo>
                  <a:lnTo>
                    <a:pt x="307276" y="511505"/>
                  </a:lnTo>
                  <a:lnTo>
                    <a:pt x="349656" y="495960"/>
                  </a:lnTo>
                  <a:lnTo>
                    <a:pt x="393839" y="484568"/>
                  </a:lnTo>
                  <a:lnTo>
                    <a:pt x="439610" y="477570"/>
                  </a:lnTo>
                  <a:lnTo>
                    <a:pt x="486714" y="475183"/>
                  </a:lnTo>
                  <a:lnTo>
                    <a:pt x="533831" y="477570"/>
                  </a:lnTo>
                  <a:lnTo>
                    <a:pt x="579602" y="484568"/>
                  </a:lnTo>
                  <a:lnTo>
                    <a:pt x="623785" y="495960"/>
                  </a:lnTo>
                  <a:lnTo>
                    <a:pt x="666165" y="511505"/>
                  </a:lnTo>
                  <a:lnTo>
                    <a:pt x="706488" y="530961"/>
                  </a:lnTo>
                  <a:lnTo>
                    <a:pt x="744537" y="554101"/>
                  </a:lnTo>
                  <a:lnTo>
                    <a:pt x="780059" y="580682"/>
                  </a:lnTo>
                  <a:lnTo>
                    <a:pt x="812838" y="610489"/>
                  </a:lnTo>
                  <a:lnTo>
                    <a:pt x="842645" y="643267"/>
                  </a:lnTo>
                  <a:lnTo>
                    <a:pt x="869226" y="678802"/>
                  </a:lnTo>
                  <a:lnTo>
                    <a:pt x="892365" y="716851"/>
                  </a:lnTo>
                  <a:lnTo>
                    <a:pt x="911821" y="757174"/>
                  </a:lnTo>
                  <a:lnTo>
                    <a:pt x="927354" y="799541"/>
                  </a:lnTo>
                  <a:lnTo>
                    <a:pt x="938745" y="843724"/>
                  </a:lnTo>
                  <a:lnTo>
                    <a:pt x="945743" y="889482"/>
                  </a:lnTo>
                  <a:lnTo>
                    <a:pt x="948131" y="936586"/>
                  </a:lnTo>
                  <a:lnTo>
                    <a:pt x="948131" y="783132"/>
                  </a:lnTo>
                  <a:lnTo>
                    <a:pt x="921054" y="717054"/>
                  </a:lnTo>
                  <a:lnTo>
                    <a:pt x="899248" y="678522"/>
                  </a:lnTo>
                  <a:lnTo>
                    <a:pt x="874128" y="642264"/>
                  </a:lnTo>
                  <a:lnTo>
                    <a:pt x="845921" y="608482"/>
                  </a:lnTo>
                  <a:lnTo>
                    <a:pt x="814819" y="577392"/>
                  </a:lnTo>
                  <a:lnTo>
                    <a:pt x="781037" y="549186"/>
                  </a:lnTo>
                  <a:lnTo>
                    <a:pt x="744778" y="524065"/>
                  </a:lnTo>
                  <a:lnTo>
                    <a:pt x="706259" y="502246"/>
                  </a:lnTo>
                  <a:lnTo>
                    <a:pt x="665657" y="483946"/>
                  </a:lnTo>
                  <a:lnTo>
                    <a:pt x="640181" y="475183"/>
                  </a:lnTo>
                  <a:lnTo>
                    <a:pt x="623201" y="469341"/>
                  </a:lnTo>
                  <a:lnTo>
                    <a:pt x="579081" y="458660"/>
                  </a:lnTo>
                  <a:lnTo>
                    <a:pt x="533527" y="452094"/>
                  </a:lnTo>
                  <a:lnTo>
                    <a:pt x="486714" y="449872"/>
                  </a:lnTo>
                  <a:lnTo>
                    <a:pt x="439915" y="452094"/>
                  </a:lnTo>
                  <a:lnTo>
                    <a:pt x="394347" y="458660"/>
                  </a:lnTo>
                  <a:lnTo>
                    <a:pt x="350240" y="469341"/>
                  </a:lnTo>
                  <a:lnTo>
                    <a:pt x="307784" y="483946"/>
                  </a:lnTo>
                  <a:lnTo>
                    <a:pt x="267182" y="502246"/>
                  </a:lnTo>
                  <a:lnTo>
                    <a:pt x="228650" y="524065"/>
                  </a:lnTo>
                  <a:lnTo>
                    <a:pt x="192392" y="549186"/>
                  </a:lnTo>
                  <a:lnTo>
                    <a:pt x="158610" y="577392"/>
                  </a:lnTo>
                  <a:lnTo>
                    <a:pt x="127520" y="608482"/>
                  </a:lnTo>
                  <a:lnTo>
                    <a:pt x="99301" y="642264"/>
                  </a:lnTo>
                  <a:lnTo>
                    <a:pt x="74193" y="678522"/>
                  </a:lnTo>
                  <a:lnTo>
                    <a:pt x="52374" y="717054"/>
                  </a:lnTo>
                  <a:lnTo>
                    <a:pt x="34061" y="757656"/>
                  </a:lnTo>
                  <a:lnTo>
                    <a:pt x="19469" y="800112"/>
                  </a:lnTo>
                  <a:lnTo>
                    <a:pt x="8788" y="844219"/>
                  </a:lnTo>
                  <a:lnTo>
                    <a:pt x="2222" y="889787"/>
                  </a:lnTo>
                  <a:lnTo>
                    <a:pt x="0" y="936586"/>
                  </a:lnTo>
                  <a:lnTo>
                    <a:pt x="2222" y="983411"/>
                  </a:lnTo>
                  <a:lnTo>
                    <a:pt x="8788" y="1028979"/>
                  </a:lnTo>
                  <a:lnTo>
                    <a:pt x="19469" y="1073099"/>
                  </a:lnTo>
                  <a:lnTo>
                    <a:pt x="34061" y="1115555"/>
                  </a:lnTo>
                  <a:lnTo>
                    <a:pt x="52374" y="1156157"/>
                  </a:lnTo>
                  <a:lnTo>
                    <a:pt x="74193" y="1194689"/>
                  </a:lnTo>
                  <a:lnTo>
                    <a:pt x="99301" y="1230960"/>
                  </a:lnTo>
                  <a:lnTo>
                    <a:pt x="127520" y="1264742"/>
                  </a:lnTo>
                  <a:lnTo>
                    <a:pt x="158610" y="1295844"/>
                  </a:lnTo>
                  <a:lnTo>
                    <a:pt x="192392" y="1324051"/>
                  </a:lnTo>
                  <a:lnTo>
                    <a:pt x="228650" y="1349171"/>
                  </a:lnTo>
                  <a:lnTo>
                    <a:pt x="267182" y="1370977"/>
                  </a:lnTo>
                  <a:lnTo>
                    <a:pt x="307784" y="1389291"/>
                  </a:lnTo>
                  <a:lnTo>
                    <a:pt x="350240" y="1403896"/>
                  </a:lnTo>
                  <a:lnTo>
                    <a:pt x="394347" y="1414576"/>
                  </a:lnTo>
                  <a:lnTo>
                    <a:pt x="439915" y="1421130"/>
                  </a:lnTo>
                  <a:lnTo>
                    <a:pt x="486714" y="1423365"/>
                  </a:lnTo>
                  <a:lnTo>
                    <a:pt x="533527" y="1421130"/>
                  </a:lnTo>
                  <a:lnTo>
                    <a:pt x="579081" y="1414576"/>
                  </a:lnTo>
                  <a:lnTo>
                    <a:pt x="623201" y="1403896"/>
                  </a:lnTo>
                  <a:lnTo>
                    <a:pt x="640181" y="1398054"/>
                  </a:lnTo>
                  <a:lnTo>
                    <a:pt x="665657" y="1389291"/>
                  </a:lnTo>
                  <a:lnTo>
                    <a:pt x="706259" y="1370977"/>
                  </a:lnTo>
                  <a:lnTo>
                    <a:pt x="744778" y="1349171"/>
                  </a:lnTo>
                  <a:lnTo>
                    <a:pt x="781037" y="1324051"/>
                  </a:lnTo>
                  <a:lnTo>
                    <a:pt x="814819" y="1295844"/>
                  </a:lnTo>
                  <a:lnTo>
                    <a:pt x="845921" y="1264742"/>
                  </a:lnTo>
                  <a:lnTo>
                    <a:pt x="874128" y="1230960"/>
                  </a:lnTo>
                  <a:lnTo>
                    <a:pt x="899248" y="1194689"/>
                  </a:lnTo>
                  <a:lnTo>
                    <a:pt x="921054" y="1156157"/>
                  </a:lnTo>
                  <a:lnTo>
                    <a:pt x="939368" y="1115555"/>
                  </a:lnTo>
                  <a:lnTo>
                    <a:pt x="953973" y="1073099"/>
                  </a:lnTo>
                  <a:lnTo>
                    <a:pt x="964653" y="1028979"/>
                  </a:lnTo>
                  <a:lnTo>
                    <a:pt x="971207" y="983411"/>
                  </a:lnTo>
                  <a:lnTo>
                    <a:pt x="973442" y="936586"/>
                  </a:lnTo>
                  <a:close/>
                </a:path>
                <a:path w="8809355" h="1423670">
                  <a:moveTo>
                    <a:pt x="8229359" y="644385"/>
                  </a:moveTo>
                  <a:lnTo>
                    <a:pt x="8224228" y="639241"/>
                  </a:lnTo>
                  <a:lnTo>
                    <a:pt x="8206410" y="639241"/>
                  </a:lnTo>
                  <a:lnTo>
                    <a:pt x="8206410" y="662203"/>
                  </a:lnTo>
                  <a:lnTo>
                    <a:pt x="8206410" y="903897"/>
                  </a:lnTo>
                  <a:lnTo>
                    <a:pt x="8153044" y="903897"/>
                  </a:lnTo>
                  <a:lnTo>
                    <a:pt x="8153044" y="662203"/>
                  </a:lnTo>
                  <a:lnTo>
                    <a:pt x="8206410" y="662203"/>
                  </a:lnTo>
                  <a:lnTo>
                    <a:pt x="8206410" y="639241"/>
                  </a:lnTo>
                  <a:lnTo>
                    <a:pt x="8135226" y="639241"/>
                  </a:lnTo>
                  <a:lnTo>
                    <a:pt x="8130083" y="644385"/>
                  </a:lnTo>
                  <a:lnTo>
                    <a:pt x="8130083" y="921715"/>
                  </a:lnTo>
                  <a:lnTo>
                    <a:pt x="8135226" y="926858"/>
                  </a:lnTo>
                  <a:lnTo>
                    <a:pt x="8224228" y="926858"/>
                  </a:lnTo>
                  <a:lnTo>
                    <a:pt x="8229359" y="921715"/>
                  </a:lnTo>
                  <a:lnTo>
                    <a:pt x="8229359" y="903897"/>
                  </a:lnTo>
                  <a:lnTo>
                    <a:pt x="8229359" y="662203"/>
                  </a:lnTo>
                  <a:lnTo>
                    <a:pt x="8229359" y="644385"/>
                  </a:lnTo>
                  <a:close/>
                </a:path>
                <a:path w="8809355" h="1423670">
                  <a:moveTo>
                    <a:pt x="8545500" y="457479"/>
                  </a:moveTo>
                  <a:lnTo>
                    <a:pt x="8540356" y="452335"/>
                  </a:lnTo>
                  <a:lnTo>
                    <a:pt x="8522538" y="452335"/>
                  </a:lnTo>
                  <a:lnTo>
                    <a:pt x="8522538" y="475297"/>
                  </a:lnTo>
                  <a:lnTo>
                    <a:pt x="8522538" y="503542"/>
                  </a:lnTo>
                  <a:lnTo>
                    <a:pt x="8167459" y="503542"/>
                  </a:lnTo>
                  <a:lnTo>
                    <a:pt x="8167459" y="475297"/>
                  </a:lnTo>
                  <a:lnTo>
                    <a:pt x="8522538" y="475297"/>
                  </a:lnTo>
                  <a:lnTo>
                    <a:pt x="8522538" y="452335"/>
                  </a:lnTo>
                  <a:lnTo>
                    <a:pt x="8149641" y="452335"/>
                  </a:lnTo>
                  <a:lnTo>
                    <a:pt x="8144497" y="457479"/>
                  </a:lnTo>
                  <a:lnTo>
                    <a:pt x="8144497" y="521411"/>
                  </a:lnTo>
                  <a:lnTo>
                    <a:pt x="8149641" y="526503"/>
                  </a:lnTo>
                  <a:lnTo>
                    <a:pt x="8540356" y="526503"/>
                  </a:lnTo>
                  <a:lnTo>
                    <a:pt x="8545500" y="521411"/>
                  </a:lnTo>
                  <a:lnTo>
                    <a:pt x="8545500" y="503542"/>
                  </a:lnTo>
                  <a:lnTo>
                    <a:pt x="8545500" y="475297"/>
                  </a:lnTo>
                  <a:lnTo>
                    <a:pt x="8545500" y="457479"/>
                  </a:lnTo>
                  <a:close/>
                </a:path>
                <a:path w="8809355" h="1423670">
                  <a:moveTo>
                    <a:pt x="8671598" y="325450"/>
                  </a:moveTo>
                  <a:lnTo>
                    <a:pt x="8666455" y="320268"/>
                  </a:lnTo>
                  <a:lnTo>
                    <a:pt x="8648636" y="320268"/>
                  </a:lnTo>
                  <a:lnTo>
                    <a:pt x="8648636" y="343230"/>
                  </a:lnTo>
                  <a:lnTo>
                    <a:pt x="8648636" y="371513"/>
                  </a:lnTo>
                  <a:lnTo>
                    <a:pt x="8167459" y="371513"/>
                  </a:lnTo>
                  <a:lnTo>
                    <a:pt x="8167459" y="343230"/>
                  </a:lnTo>
                  <a:lnTo>
                    <a:pt x="8648636" y="343230"/>
                  </a:lnTo>
                  <a:lnTo>
                    <a:pt x="8648636" y="320268"/>
                  </a:lnTo>
                  <a:lnTo>
                    <a:pt x="8149641" y="320268"/>
                  </a:lnTo>
                  <a:lnTo>
                    <a:pt x="8144497" y="325450"/>
                  </a:lnTo>
                  <a:lnTo>
                    <a:pt x="8144497" y="389331"/>
                  </a:lnTo>
                  <a:lnTo>
                    <a:pt x="8149641" y="394474"/>
                  </a:lnTo>
                  <a:lnTo>
                    <a:pt x="8666455" y="394474"/>
                  </a:lnTo>
                  <a:lnTo>
                    <a:pt x="8671598" y="389331"/>
                  </a:lnTo>
                  <a:lnTo>
                    <a:pt x="8671598" y="371513"/>
                  </a:lnTo>
                  <a:lnTo>
                    <a:pt x="8671598" y="343230"/>
                  </a:lnTo>
                  <a:lnTo>
                    <a:pt x="8671598" y="325450"/>
                  </a:lnTo>
                  <a:close/>
                </a:path>
                <a:path w="8809355" h="1423670">
                  <a:moveTo>
                    <a:pt x="8671598" y="193382"/>
                  </a:moveTo>
                  <a:lnTo>
                    <a:pt x="8666455" y="188239"/>
                  </a:lnTo>
                  <a:lnTo>
                    <a:pt x="8648636" y="188239"/>
                  </a:lnTo>
                  <a:lnTo>
                    <a:pt x="8648636" y="211201"/>
                  </a:lnTo>
                  <a:lnTo>
                    <a:pt x="8648636" y="239483"/>
                  </a:lnTo>
                  <a:lnTo>
                    <a:pt x="8167459" y="239483"/>
                  </a:lnTo>
                  <a:lnTo>
                    <a:pt x="8167459" y="211201"/>
                  </a:lnTo>
                  <a:lnTo>
                    <a:pt x="8648636" y="211201"/>
                  </a:lnTo>
                  <a:lnTo>
                    <a:pt x="8648636" y="188239"/>
                  </a:lnTo>
                  <a:lnTo>
                    <a:pt x="8149641" y="188239"/>
                  </a:lnTo>
                  <a:lnTo>
                    <a:pt x="8144497" y="193382"/>
                  </a:lnTo>
                  <a:lnTo>
                    <a:pt x="8144497" y="257302"/>
                  </a:lnTo>
                  <a:lnTo>
                    <a:pt x="8149641" y="262445"/>
                  </a:lnTo>
                  <a:lnTo>
                    <a:pt x="8666455" y="262445"/>
                  </a:lnTo>
                  <a:lnTo>
                    <a:pt x="8671598" y="257302"/>
                  </a:lnTo>
                  <a:lnTo>
                    <a:pt x="8671598" y="239483"/>
                  </a:lnTo>
                  <a:lnTo>
                    <a:pt x="8671598" y="211201"/>
                  </a:lnTo>
                  <a:lnTo>
                    <a:pt x="8671598" y="193382"/>
                  </a:lnTo>
                  <a:close/>
                </a:path>
                <a:path w="8809355" h="1423670">
                  <a:moveTo>
                    <a:pt x="8808910" y="176339"/>
                  </a:moveTo>
                  <a:lnTo>
                    <a:pt x="8807259" y="162572"/>
                  </a:lnTo>
                  <a:lnTo>
                    <a:pt x="8804821" y="154813"/>
                  </a:lnTo>
                  <a:lnTo>
                    <a:pt x="8802738" y="148158"/>
                  </a:lnTo>
                  <a:lnTo>
                    <a:pt x="8796477" y="135610"/>
                  </a:lnTo>
                  <a:lnTo>
                    <a:pt x="8795982" y="134632"/>
                  </a:lnTo>
                  <a:lnTo>
                    <a:pt x="8787638" y="123583"/>
                  </a:lnTo>
                  <a:lnTo>
                    <a:pt x="8764270" y="99364"/>
                  </a:lnTo>
                  <a:lnTo>
                    <a:pt x="8764270" y="135610"/>
                  </a:lnTo>
                  <a:lnTo>
                    <a:pt x="8680920" y="135610"/>
                  </a:lnTo>
                  <a:lnTo>
                    <a:pt x="8674405" y="129095"/>
                  </a:lnTo>
                  <a:lnTo>
                    <a:pt x="8674405" y="40373"/>
                  </a:lnTo>
                  <a:lnTo>
                    <a:pt x="8764270" y="135610"/>
                  </a:lnTo>
                  <a:lnTo>
                    <a:pt x="8764270" y="99364"/>
                  </a:lnTo>
                  <a:lnTo>
                    <a:pt x="8707374" y="40373"/>
                  </a:lnTo>
                  <a:lnTo>
                    <a:pt x="8690585" y="22961"/>
                  </a:lnTo>
                  <a:lnTo>
                    <a:pt x="8689924" y="22275"/>
                  </a:lnTo>
                  <a:lnTo>
                    <a:pt x="8679104" y="13525"/>
                  </a:lnTo>
                  <a:lnTo>
                    <a:pt x="8665718" y="6451"/>
                  </a:lnTo>
                  <a:lnTo>
                    <a:pt x="8651342" y="1727"/>
                  </a:lnTo>
                  <a:lnTo>
                    <a:pt x="8637524" y="0"/>
                  </a:lnTo>
                  <a:lnTo>
                    <a:pt x="8044802" y="0"/>
                  </a:lnTo>
                  <a:lnTo>
                    <a:pt x="8030223" y="2959"/>
                  </a:lnTo>
                  <a:lnTo>
                    <a:pt x="8018297" y="11010"/>
                  </a:lnTo>
                  <a:lnTo>
                    <a:pt x="8010245" y="22936"/>
                  </a:lnTo>
                  <a:lnTo>
                    <a:pt x="8007286" y="37515"/>
                  </a:lnTo>
                  <a:lnTo>
                    <a:pt x="8007286" y="984631"/>
                  </a:lnTo>
                  <a:lnTo>
                    <a:pt x="8010245" y="999223"/>
                  </a:lnTo>
                  <a:lnTo>
                    <a:pt x="8018297" y="1011148"/>
                  </a:lnTo>
                  <a:lnTo>
                    <a:pt x="8030223" y="1019187"/>
                  </a:lnTo>
                  <a:lnTo>
                    <a:pt x="8044802" y="1022146"/>
                  </a:lnTo>
                  <a:lnTo>
                    <a:pt x="8771382" y="1022146"/>
                  </a:lnTo>
                  <a:lnTo>
                    <a:pt x="8805951" y="999223"/>
                  </a:lnTo>
                  <a:lnTo>
                    <a:pt x="8808910" y="984631"/>
                  </a:lnTo>
                  <a:lnTo>
                    <a:pt x="8808910" y="906970"/>
                  </a:lnTo>
                  <a:lnTo>
                    <a:pt x="8803767" y="901827"/>
                  </a:lnTo>
                  <a:lnTo>
                    <a:pt x="8791092" y="901827"/>
                  </a:lnTo>
                  <a:lnTo>
                    <a:pt x="8785949" y="906970"/>
                  </a:lnTo>
                  <a:lnTo>
                    <a:pt x="8785949" y="992657"/>
                  </a:lnTo>
                  <a:lnTo>
                    <a:pt x="8779421" y="999185"/>
                  </a:lnTo>
                  <a:lnTo>
                    <a:pt x="8036763" y="999185"/>
                  </a:lnTo>
                  <a:lnTo>
                    <a:pt x="8030248" y="992657"/>
                  </a:lnTo>
                  <a:lnTo>
                    <a:pt x="8030248" y="29489"/>
                  </a:lnTo>
                  <a:lnTo>
                    <a:pt x="8036763" y="22961"/>
                  </a:lnTo>
                  <a:lnTo>
                    <a:pt x="8642159" y="22961"/>
                  </a:lnTo>
                  <a:lnTo>
                    <a:pt x="8647620" y="24206"/>
                  </a:lnTo>
                  <a:lnTo>
                    <a:pt x="8653094" y="26136"/>
                  </a:lnTo>
                  <a:lnTo>
                    <a:pt x="8652040" y="29298"/>
                  </a:lnTo>
                  <a:lnTo>
                    <a:pt x="8651443" y="33020"/>
                  </a:lnTo>
                  <a:lnTo>
                    <a:pt x="8651443" y="121056"/>
                  </a:lnTo>
                  <a:lnTo>
                    <a:pt x="8654390" y="135648"/>
                  </a:lnTo>
                  <a:lnTo>
                    <a:pt x="8662429" y="147574"/>
                  </a:lnTo>
                  <a:lnTo>
                    <a:pt x="8674341" y="155625"/>
                  </a:lnTo>
                  <a:lnTo>
                    <a:pt x="8688908" y="158572"/>
                  </a:lnTo>
                  <a:lnTo>
                    <a:pt x="8771979" y="158572"/>
                  </a:lnTo>
                  <a:lnTo>
                    <a:pt x="8776995" y="156959"/>
                  </a:lnTo>
                  <a:lnTo>
                    <a:pt x="8780615" y="154813"/>
                  </a:lnTo>
                  <a:lnTo>
                    <a:pt x="8783828" y="162102"/>
                  </a:lnTo>
                  <a:lnTo>
                    <a:pt x="8785949" y="170103"/>
                  </a:lnTo>
                  <a:lnTo>
                    <a:pt x="8785949" y="479018"/>
                  </a:lnTo>
                  <a:lnTo>
                    <a:pt x="8791092" y="484162"/>
                  </a:lnTo>
                  <a:lnTo>
                    <a:pt x="8803767" y="484162"/>
                  </a:lnTo>
                  <a:lnTo>
                    <a:pt x="8808910" y="479018"/>
                  </a:lnTo>
                  <a:lnTo>
                    <a:pt x="8808910" y="176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75084" y="2827584"/>
              <a:ext cx="99284" cy="2175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001784" y="2893896"/>
              <a:ext cx="99284" cy="1512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28700" y="2583611"/>
              <a:ext cx="9696450" cy="6426835"/>
            </a:xfrm>
            <a:custGeom>
              <a:avLst/>
              <a:gdLst/>
              <a:ahLst/>
              <a:cxnLst/>
              <a:rect l="l" t="t" r="r" b="b"/>
              <a:pathLst>
                <a:path w="9696450" h="6426834">
                  <a:moveTo>
                    <a:pt x="1866900" y="6398095"/>
                  </a:moveTo>
                  <a:lnTo>
                    <a:pt x="0" y="6398095"/>
                  </a:lnTo>
                  <a:lnTo>
                    <a:pt x="0" y="6426670"/>
                  </a:lnTo>
                  <a:lnTo>
                    <a:pt x="1866900" y="6426670"/>
                  </a:lnTo>
                  <a:lnTo>
                    <a:pt x="1866900" y="6398095"/>
                  </a:lnTo>
                  <a:close/>
                </a:path>
                <a:path w="9696450" h="6426834">
                  <a:moveTo>
                    <a:pt x="8655202" y="2668867"/>
                  </a:moveTo>
                  <a:lnTo>
                    <a:pt x="8653513" y="2660548"/>
                  </a:lnTo>
                  <a:lnTo>
                    <a:pt x="8648929" y="2653741"/>
                  </a:lnTo>
                  <a:lnTo>
                    <a:pt x="8642121" y="2649156"/>
                  </a:lnTo>
                  <a:lnTo>
                    <a:pt x="8633803" y="2647467"/>
                  </a:lnTo>
                  <a:lnTo>
                    <a:pt x="8632241" y="2647467"/>
                  </a:lnTo>
                  <a:lnTo>
                    <a:pt x="8632241" y="2670429"/>
                  </a:lnTo>
                  <a:lnTo>
                    <a:pt x="8632241" y="3221494"/>
                  </a:lnTo>
                  <a:lnTo>
                    <a:pt x="8509711" y="3221494"/>
                  </a:lnTo>
                  <a:lnTo>
                    <a:pt x="8509711" y="2670429"/>
                  </a:lnTo>
                  <a:lnTo>
                    <a:pt x="8632241" y="2670429"/>
                  </a:lnTo>
                  <a:lnTo>
                    <a:pt x="8632241" y="2647467"/>
                  </a:lnTo>
                  <a:lnTo>
                    <a:pt x="8508162" y="2647467"/>
                  </a:lnTo>
                  <a:lnTo>
                    <a:pt x="8499831" y="2649156"/>
                  </a:lnTo>
                  <a:lnTo>
                    <a:pt x="8493023" y="2653741"/>
                  </a:lnTo>
                  <a:lnTo>
                    <a:pt x="8488426" y="2660548"/>
                  </a:lnTo>
                  <a:lnTo>
                    <a:pt x="8486750" y="2668867"/>
                  </a:lnTo>
                  <a:lnTo>
                    <a:pt x="8486750" y="3223006"/>
                  </a:lnTo>
                  <a:lnTo>
                    <a:pt x="8488426" y="3231337"/>
                  </a:lnTo>
                  <a:lnTo>
                    <a:pt x="8493023" y="3238157"/>
                  </a:lnTo>
                  <a:lnTo>
                    <a:pt x="8499831" y="3242767"/>
                  </a:lnTo>
                  <a:lnTo>
                    <a:pt x="8508162" y="3244456"/>
                  </a:lnTo>
                  <a:lnTo>
                    <a:pt x="8633803" y="3244456"/>
                  </a:lnTo>
                  <a:lnTo>
                    <a:pt x="8642121" y="3242767"/>
                  </a:lnTo>
                  <a:lnTo>
                    <a:pt x="8648929" y="3238157"/>
                  </a:lnTo>
                  <a:lnTo>
                    <a:pt x="8653513" y="3231337"/>
                  </a:lnTo>
                  <a:lnTo>
                    <a:pt x="8655202" y="3223006"/>
                  </a:lnTo>
                  <a:lnTo>
                    <a:pt x="8655202" y="3221494"/>
                  </a:lnTo>
                  <a:lnTo>
                    <a:pt x="8655202" y="2670429"/>
                  </a:lnTo>
                  <a:lnTo>
                    <a:pt x="8655202" y="2668867"/>
                  </a:lnTo>
                  <a:close/>
                </a:path>
                <a:path w="9696450" h="6426834">
                  <a:moveTo>
                    <a:pt x="8858275" y="2481084"/>
                  </a:moveTo>
                  <a:lnTo>
                    <a:pt x="8858174" y="2480627"/>
                  </a:lnTo>
                  <a:lnTo>
                    <a:pt x="8856485" y="2472271"/>
                  </a:lnTo>
                  <a:lnTo>
                    <a:pt x="8851354" y="2464689"/>
                  </a:lnTo>
                  <a:lnTo>
                    <a:pt x="8843759" y="2459558"/>
                  </a:lnTo>
                  <a:lnTo>
                    <a:pt x="8835403" y="2457856"/>
                  </a:lnTo>
                  <a:lnTo>
                    <a:pt x="8835403" y="2481084"/>
                  </a:lnTo>
                  <a:lnTo>
                    <a:pt x="8835403" y="3221037"/>
                  </a:lnTo>
                  <a:lnTo>
                    <a:pt x="8834945" y="3221494"/>
                  </a:lnTo>
                  <a:lnTo>
                    <a:pt x="8713254" y="3221494"/>
                  </a:lnTo>
                  <a:lnTo>
                    <a:pt x="8712835" y="3221037"/>
                  </a:lnTo>
                  <a:lnTo>
                    <a:pt x="8712835" y="2481084"/>
                  </a:lnTo>
                  <a:lnTo>
                    <a:pt x="8713254" y="2480627"/>
                  </a:lnTo>
                  <a:lnTo>
                    <a:pt x="8834945" y="2480627"/>
                  </a:lnTo>
                  <a:lnTo>
                    <a:pt x="8835403" y="2481084"/>
                  </a:lnTo>
                  <a:lnTo>
                    <a:pt x="8835403" y="2457856"/>
                  </a:lnTo>
                  <a:lnTo>
                    <a:pt x="8834488" y="2457666"/>
                  </a:lnTo>
                  <a:lnTo>
                    <a:pt x="8713749" y="2457666"/>
                  </a:lnTo>
                  <a:lnTo>
                    <a:pt x="8704466" y="2459558"/>
                  </a:lnTo>
                  <a:lnTo>
                    <a:pt x="8696871" y="2464689"/>
                  </a:lnTo>
                  <a:lnTo>
                    <a:pt x="8691753" y="2472271"/>
                  </a:lnTo>
                  <a:lnTo>
                    <a:pt x="8689962" y="2481084"/>
                  </a:lnTo>
                  <a:lnTo>
                    <a:pt x="8690064" y="3221494"/>
                  </a:lnTo>
                  <a:lnTo>
                    <a:pt x="8691753" y="3229851"/>
                  </a:lnTo>
                  <a:lnTo>
                    <a:pt x="8696871" y="3237446"/>
                  </a:lnTo>
                  <a:lnTo>
                    <a:pt x="8704466" y="3242576"/>
                  </a:lnTo>
                  <a:lnTo>
                    <a:pt x="8713749" y="3244456"/>
                  </a:lnTo>
                  <a:lnTo>
                    <a:pt x="8834488" y="3244456"/>
                  </a:lnTo>
                  <a:lnTo>
                    <a:pt x="8843759" y="3242576"/>
                  </a:lnTo>
                  <a:lnTo>
                    <a:pt x="8851354" y="3237446"/>
                  </a:lnTo>
                  <a:lnTo>
                    <a:pt x="8856485" y="3229851"/>
                  </a:lnTo>
                  <a:lnTo>
                    <a:pt x="8858174" y="3221494"/>
                  </a:lnTo>
                  <a:lnTo>
                    <a:pt x="8858275" y="2481084"/>
                  </a:lnTo>
                  <a:close/>
                </a:path>
                <a:path w="9696450" h="6426834">
                  <a:moveTo>
                    <a:pt x="9061437" y="2647150"/>
                  </a:moveTo>
                  <a:lnTo>
                    <a:pt x="9059748" y="2638818"/>
                  </a:lnTo>
                  <a:lnTo>
                    <a:pt x="9055163" y="2631998"/>
                  </a:lnTo>
                  <a:lnTo>
                    <a:pt x="9048356" y="2627388"/>
                  </a:lnTo>
                  <a:lnTo>
                    <a:pt x="9040038" y="2625699"/>
                  </a:lnTo>
                  <a:lnTo>
                    <a:pt x="9038476" y="2625699"/>
                  </a:lnTo>
                  <a:lnTo>
                    <a:pt x="9038476" y="2648661"/>
                  </a:lnTo>
                  <a:lnTo>
                    <a:pt x="9038476" y="3221494"/>
                  </a:lnTo>
                  <a:lnTo>
                    <a:pt x="8915946" y="3221494"/>
                  </a:lnTo>
                  <a:lnTo>
                    <a:pt x="8915946" y="2648661"/>
                  </a:lnTo>
                  <a:lnTo>
                    <a:pt x="9038476" y="2648661"/>
                  </a:lnTo>
                  <a:lnTo>
                    <a:pt x="9038476" y="2625699"/>
                  </a:lnTo>
                  <a:lnTo>
                    <a:pt x="8914384" y="2625699"/>
                  </a:lnTo>
                  <a:lnTo>
                    <a:pt x="8906065" y="2627388"/>
                  </a:lnTo>
                  <a:lnTo>
                    <a:pt x="8899258" y="2631998"/>
                  </a:lnTo>
                  <a:lnTo>
                    <a:pt x="8894674" y="2638818"/>
                  </a:lnTo>
                  <a:lnTo>
                    <a:pt x="8892984" y="2647150"/>
                  </a:lnTo>
                  <a:lnTo>
                    <a:pt x="8892984" y="3223006"/>
                  </a:lnTo>
                  <a:lnTo>
                    <a:pt x="8894674" y="3231337"/>
                  </a:lnTo>
                  <a:lnTo>
                    <a:pt x="8899258" y="3238157"/>
                  </a:lnTo>
                  <a:lnTo>
                    <a:pt x="8906065" y="3242767"/>
                  </a:lnTo>
                  <a:lnTo>
                    <a:pt x="8914384" y="3244456"/>
                  </a:lnTo>
                  <a:lnTo>
                    <a:pt x="9040038" y="3244456"/>
                  </a:lnTo>
                  <a:lnTo>
                    <a:pt x="9048356" y="3242767"/>
                  </a:lnTo>
                  <a:lnTo>
                    <a:pt x="9055163" y="3238157"/>
                  </a:lnTo>
                  <a:lnTo>
                    <a:pt x="9059748" y="3231337"/>
                  </a:lnTo>
                  <a:lnTo>
                    <a:pt x="9061437" y="3223006"/>
                  </a:lnTo>
                  <a:lnTo>
                    <a:pt x="9061437" y="3221494"/>
                  </a:lnTo>
                  <a:lnTo>
                    <a:pt x="9061437" y="2648661"/>
                  </a:lnTo>
                  <a:lnTo>
                    <a:pt x="9061437" y="2647150"/>
                  </a:lnTo>
                  <a:close/>
                </a:path>
                <a:path w="9696450" h="6426834">
                  <a:moveTo>
                    <a:pt x="9264498" y="2855442"/>
                  </a:moveTo>
                  <a:lnTo>
                    <a:pt x="9262910" y="2847556"/>
                  </a:lnTo>
                  <a:lnTo>
                    <a:pt x="9258554" y="2841104"/>
                  </a:lnTo>
                  <a:lnTo>
                    <a:pt x="9252077" y="2836748"/>
                  </a:lnTo>
                  <a:lnTo>
                    <a:pt x="9244152" y="2835148"/>
                  </a:lnTo>
                  <a:lnTo>
                    <a:pt x="9241536" y="2835148"/>
                  </a:lnTo>
                  <a:lnTo>
                    <a:pt x="9241536" y="2858109"/>
                  </a:lnTo>
                  <a:lnTo>
                    <a:pt x="9241536" y="3221494"/>
                  </a:lnTo>
                  <a:lnTo>
                    <a:pt x="9118930" y="3221494"/>
                  </a:lnTo>
                  <a:lnTo>
                    <a:pt x="9118930" y="2858109"/>
                  </a:lnTo>
                  <a:lnTo>
                    <a:pt x="9241536" y="2858109"/>
                  </a:lnTo>
                  <a:lnTo>
                    <a:pt x="9241536" y="2835148"/>
                  </a:lnTo>
                  <a:lnTo>
                    <a:pt x="9116314" y="2835148"/>
                  </a:lnTo>
                  <a:lnTo>
                    <a:pt x="9108402" y="2836748"/>
                  </a:lnTo>
                  <a:lnTo>
                    <a:pt x="9101938" y="2841104"/>
                  </a:lnTo>
                  <a:lnTo>
                    <a:pt x="9097569" y="2847556"/>
                  </a:lnTo>
                  <a:lnTo>
                    <a:pt x="9095969" y="2855442"/>
                  </a:lnTo>
                  <a:lnTo>
                    <a:pt x="9095969" y="3224161"/>
                  </a:lnTo>
                  <a:lnTo>
                    <a:pt x="9097569" y="3232035"/>
                  </a:lnTo>
                  <a:lnTo>
                    <a:pt x="9101938" y="3238487"/>
                  </a:lnTo>
                  <a:lnTo>
                    <a:pt x="9108402" y="3242856"/>
                  </a:lnTo>
                  <a:lnTo>
                    <a:pt x="9116314" y="3244456"/>
                  </a:lnTo>
                  <a:lnTo>
                    <a:pt x="9244152" y="3244456"/>
                  </a:lnTo>
                  <a:lnTo>
                    <a:pt x="9252077" y="3242856"/>
                  </a:lnTo>
                  <a:lnTo>
                    <a:pt x="9258554" y="3238487"/>
                  </a:lnTo>
                  <a:lnTo>
                    <a:pt x="9262910" y="3232035"/>
                  </a:lnTo>
                  <a:lnTo>
                    <a:pt x="9264498" y="3224161"/>
                  </a:lnTo>
                  <a:lnTo>
                    <a:pt x="9264498" y="3221494"/>
                  </a:lnTo>
                  <a:lnTo>
                    <a:pt x="9264498" y="2858109"/>
                  </a:lnTo>
                  <a:lnTo>
                    <a:pt x="9264498" y="2855442"/>
                  </a:lnTo>
                  <a:close/>
                </a:path>
                <a:path w="9696450" h="6426834">
                  <a:moveTo>
                    <a:pt x="9524378" y="2550845"/>
                  </a:moveTo>
                  <a:lnTo>
                    <a:pt x="9510598" y="2507030"/>
                  </a:lnTo>
                  <a:lnTo>
                    <a:pt x="9502610" y="2495448"/>
                  </a:lnTo>
                  <a:lnTo>
                    <a:pt x="9502610" y="2563533"/>
                  </a:lnTo>
                  <a:lnTo>
                    <a:pt x="9496692" y="2609392"/>
                  </a:lnTo>
                  <a:lnTo>
                    <a:pt x="9474035" y="2649715"/>
                  </a:lnTo>
                  <a:lnTo>
                    <a:pt x="9436392" y="2679242"/>
                  </a:lnTo>
                  <a:lnTo>
                    <a:pt x="9396374" y="2691244"/>
                  </a:lnTo>
                  <a:lnTo>
                    <a:pt x="9382379" y="2692057"/>
                  </a:lnTo>
                  <a:lnTo>
                    <a:pt x="9349029" y="2687434"/>
                  </a:lnTo>
                  <a:lnTo>
                    <a:pt x="9318930" y="2674188"/>
                  </a:lnTo>
                  <a:lnTo>
                    <a:pt x="9293581" y="2653246"/>
                  </a:lnTo>
                  <a:lnTo>
                    <a:pt x="9274518" y="2625560"/>
                  </a:lnTo>
                  <a:lnTo>
                    <a:pt x="9261945" y="2579395"/>
                  </a:lnTo>
                  <a:lnTo>
                    <a:pt x="9267876" y="2533510"/>
                  </a:lnTo>
                  <a:lnTo>
                    <a:pt x="9290545" y="2493200"/>
                  </a:lnTo>
                  <a:lnTo>
                    <a:pt x="9328201" y="2463685"/>
                  </a:lnTo>
                  <a:lnTo>
                    <a:pt x="9368180" y="2451633"/>
                  </a:lnTo>
                  <a:lnTo>
                    <a:pt x="9382201" y="2450820"/>
                  </a:lnTo>
                  <a:lnTo>
                    <a:pt x="9415539" y="2455456"/>
                  </a:lnTo>
                  <a:lnTo>
                    <a:pt x="9445638" y="2468702"/>
                  </a:lnTo>
                  <a:lnTo>
                    <a:pt x="9471000" y="2489657"/>
                  </a:lnTo>
                  <a:lnTo>
                    <a:pt x="9490075" y="2517368"/>
                  </a:lnTo>
                  <a:lnTo>
                    <a:pt x="9502610" y="2563533"/>
                  </a:lnTo>
                  <a:lnTo>
                    <a:pt x="9502610" y="2495448"/>
                  </a:lnTo>
                  <a:lnTo>
                    <a:pt x="9459735" y="2450820"/>
                  </a:lnTo>
                  <a:lnTo>
                    <a:pt x="9421863" y="2433370"/>
                  </a:lnTo>
                  <a:lnTo>
                    <a:pt x="9382201" y="2427871"/>
                  </a:lnTo>
                  <a:lnTo>
                    <a:pt x="9365501" y="2428824"/>
                  </a:lnTo>
                  <a:lnTo>
                    <a:pt x="9317914" y="2443162"/>
                  </a:lnTo>
                  <a:lnTo>
                    <a:pt x="9280677" y="2470035"/>
                  </a:lnTo>
                  <a:lnTo>
                    <a:pt x="9254617" y="2505938"/>
                  </a:lnTo>
                  <a:lnTo>
                    <a:pt x="9240774" y="2547670"/>
                  </a:lnTo>
                  <a:lnTo>
                    <a:pt x="9240202" y="2592044"/>
                  </a:lnTo>
                  <a:lnTo>
                    <a:pt x="9253982" y="2635847"/>
                  </a:lnTo>
                  <a:lnTo>
                    <a:pt x="9276702" y="2668828"/>
                  </a:lnTo>
                  <a:lnTo>
                    <a:pt x="9306865" y="2693759"/>
                  </a:lnTo>
                  <a:lnTo>
                    <a:pt x="9342691" y="2709519"/>
                  </a:lnTo>
                  <a:lnTo>
                    <a:pt x="9382379" y="2715018"/>
                  </a:lnTo>
                  <a:lnTo>
                    <a:pt x="9399067" y="2714053"/>
                  </a:lnTo>
                  <a:lnTo>
                    <a:pt x="9446679" y="2699766"/>
                  </a:lnTo>
                  <a:lnTo>
                    <a:pt x="9483890" y="2672867"/>
                  </a:lnTo>
                  <a:lnTo>
                    <a:pt x="9509950" y="2636951"/>
                  </a:lnTo>
                  <a:lnTo>
                    <a:pt x="9523806" y="2595207"/>
                  </a:lnTo>
                  <a:lnTo>
                    <a:pt x="9524378" y="2550845"/>
                  </a:lnTo>
                  <a:close/>
                </a:path>
                <a:path w="9696450" h="6426834">
                  <a:moveTo>
                    <a:pt x="9527324" y="2746616"/>
                  </a:moveTo>
                  <a:lnTo>
                    <a:pt x="9516986" y="2745194"/>
                  </a:lnTo>
                  <a:lnTo>
                    <a:pt x="9513633" y="2745194"/>
                  </a:lnTo>
                  <a:lnTo>
                    <a:pt x="9510281" y="2745689"/>
                  </a:lnTo>
                  <a:lnTo>
                    <a:pt x="9507068" y="2746616"/>
                  </a:lnTo>
                  <a:lnTo>
                    <a:pt x="9527324" y="2746616"/>
                  </a:lnTo>
                  <a:close/>
                </a:path>
                <a:path w="9696450" h="6426834">
                  <a:moveTo>
                    <a:pt x="9586328" y="228041"/>
                  </a:moveTo>
                  <a:lnTo>
                    <a:pt x="9584842" y="213436"/>
                  </a:lnTo>
                  <a:lnTo>
                    <a:pt x="9581680" y="182143"/>
                  </a:lnTo>
                  <a:lnTo>
                    <a:pt x="9568370" y="139369"/>
                  </a:lnTo>
                  <a:lnTo>
                    <a:pt x="9563138" y="129743"/>
                  </a:lnTo>
                  <a:lnTo>
                    <a:pt x="9563138" y="236397"/>
                  </a:lnTo>
                  <a:lnTo>
                    <a:pt x="9556191" y="281686"/>
                  </a:lnTo>
                  <a:lnTo>
                    <a:pt x="9539884" y="323164"/>
                  </a:lnTo>
                  <a:lnTo>
                    <a:pt x="9515386" y="359676"/>
                  </a:lnTo>
                  <a:lnTo>
                    <a:pt x="9483827" y="390093"/>
                  </a:lnTo>
                  <a:lnTo>
                    <a:pt x="9446362" y="413232"/>
                  </a:lnTo>
                  <a:lnTo>
                    <a:pt x="9404121" y="427964"/>
                  </a:lnTo>
                  <a:lnTo>
                    <a:pt x="9358274" y="433133"/>
                  </a:lnTo>
                  <a:lnTo>
                    <a:pt x="9332976" y="431571"/>
                  </a:lnTo>
                  <a:lnTo>
                    <a:pt x="9308605" y="427024"/>
                  </a:lnTo>
                  <a:lnTo>
                    <a:pt x="9285338" y="419684"/>
                  </a:lnTo>
                  <a:lnTo>
                    <a:pt x="9263355" y="409765"/>
                  </a:lnTo>
                  <a:lnTo>
                    <a:pt x="9269781" y="397954"/>
                  </a:lnTo>
                  <a:lnTo>
                    <a:pt x="9357766" y="236397"/>
                  </a:lnTo>
                  <a:lnTo>
                    <a:pt x="9563138" y="236397"/>
                  </a:lnTo>
                  <a:lnTo>
                    <a:pt x="9563138" y="129743"/>
                  </a:lnTo>
                  <a:lnTo>
                    <a:pt x="9562770" y="129070"/>
                  </a:lnTo>
                  <a:lnTo>
                    <a:pt x="9562770" y="213436"/>
                  </a:lnTo>
                  <a:lnTo>
                    <a:pt x="9354693" y="213436"/>
                  </a:lnTo>
                  <a:lnTo>
                    <a:pt x="9354325" y="213347"/>
                  </a:lnTo>
                  <a:lnTo>
                    <a:pt x="9353956" y="213309"/>
                  </a:lnTo>
                  <a:lnTo>
                    <a:pt x="9353588" y="213207"/>
                  </a:lnTo>
                  <a:lnTo>
                    <a:pt x="9335732" y="177304"/>
                  </a:lnTo>
                  <a:lnTo>
                    <a:pt x="9335732" y="228866"/>
                  </a:lnTo>
                  <a:lnTo>
                    <a:pt x="9243606" y="397954"/>
                  </a:lnTo>
                  <a:lnTo>
                    <a:pt x="9206484" y="365785"/>
                  </a:lnTo>
                  <a:lnTo>
                    <a:pt x="9177972" y="325653"/>
                  </a:lnTo>
                  <a:lnTo>
                    <a:pt x="9159684" y="279209"/>
                  </a:lnTo>
                  <a:lnTo>
                    <a:pt x="9153233" y="228041"/>
                  </a:lnTo>
                  <a:lnTo>
                    <a:pt x="9160116" y="175298"/>
                  </a:lnTo>
                  <a:lnTo>
                    <a:pt x="9179573" y="127622"/>
                  </a:lnTo>
                  <a:lnTo>
                    <a:pt x="9209824" y="86804"/>
                  </a:lnTo>
                  <a:lnTo>
                    <a:pt x="9249067" y="54635"/>
                  </a:lnTo>
                  <a:lnTo>
                    <a:pt x="9335732" y="228866"/>
                  </a:lnTo>
                  <a:lnTo>
                    <a:pt x="9335732" y="177304"/>
                  </a:lnTo>
                  <a:lnTo>
                    <a:pt x="9274734" y="54635"/>
                  </a:lnTo>
                  <a:lnTo>
                    <a:pt x="9269146" y="43395"/>
                  </a:lnTo>
                  <a:lnTo>
                    <a:pt x="9289948" y="34671"/>
                  </a:lnTo>
                  <a:lnTo>
                    <a:pt x="9311843" y="28270"/>
                  </a:lnTo>
                  <a:lnTo>
                    <a:pt x="9334678" y="24307"/>
                  </a:lnTo>
                  <a:lnTo>
                    <a:pt x="9358274" y="22948"/>
                  </a:lnTo>
                  <a:lnTo>
                    <a:pt x="9403270" y="27927"/>
                  </a:lnTo>
                  <a:lnTo>
                    <a:pt x="9444812" y="42125"/>
                  </a:lnTo>
                  <a:lnTo>
                    <a:pt x="9481807" y="64465"/>
                  </a:lnTo>
                  <a:lnTo>
                    <a:pt x="9513189" y="93853"/>
                  </a:lnTo>
                  <a:lnTo>
                    <a:pt x="9537865" y="129209"/>
                  </a:lnTo>
                  <a:lnTo>
                    <a:pt x="9554743" y="169430"/>
                  </a:lnTo>
                  <a:lnTo>
                    <a:pt x="9562770" y="213436"/>
                  </a:lnTo>
                  <a:lnTo>
                    <a:pt x="9562770" y="129070"/>
                  </a:lnTo>
                  <a:lnTo>
                    <a:pt x="9519450" y="66865"/>
                  </a:lnTo>
                  <a:lnTo>
                    <a:pt x="9485681" y="39001"/>
                  </a:lnTo>
                  <a:lnTo>
                    <a:pt x="9446958" y="17945"/>
                  </a:lnTo>
                  <a:lnTo>
                    <a:pt x="9404172" y="4635"/>
                  </a:lnTo>
                  <a:lnTo>
                    <a:pt x="9358274" y="0"/>
                  </a:lnTo>
                  <a:lnTo>
                    <a:pt x="9329572" y="1803"/>
                  </a:lnTo>
                  <a:lnTo>
                    <a:pt x="9301924" y="7061"/>
                  </a:lnTo>
                  <a:lnTo>
                    <a:pt x="9275559" y="15570"/>
                  </a:lnTo>
                  <a:lnTo>
                    <a:pt x="9250680" y="27089"/>
                  </a:lnTo>
                  <a:lnTo>
                    <a:pt x="9249994" y="27266"/>
                  </a:lnTo>
                  <a:lnTo>
                    <a:pt x="9249258" y="27495"/>
                  </a:lnTo>
                  <a:lnTo>
                    <a:pt x="9247556" y="28371"/>
                  </a:lnTo>
                  <a:lnTo>
                    <a:pt x="9246730" y="29019"/>
                  </a:lnTo>
                  <a:lnTo>
                    <a:pt x="9245943" y="29705"/>
                  </a:lnTo>
                  <a:lnTo>
                    <a:pt x="9207411" y="57264"/>
                  </a:lnTo>
                  <a:lnTo>
                    <a:pt x="9175407" y="92024"/>
                  </a:lnTo>
                  <a:lnTo>
                    <a:pt x="9151112" y="132854"/>
                  </a:lnTo>
                  <a:lnTo>
                    <a:pt x="9135669" y="178574"/>
                  </a:lnTo>
                  <a:lnTo>
                    <a:pt x="9130271" y="228041"/>
                  </a:lnTo>
                  <a:lnTo>
                    <a:pt x="9134907" y="273939"/>
                  </a:lnTo>
                  <a:lnTo>
                    <a:pt x="9148216" y="316725"/>
                  </a:lnTo>
                  <a:lnTo>
                    <a:pt x="9169260" y="355460"/>
                  </a:lnTo>
                  <a:lnTo>
                    <a:pt x="9197124" y="389216"/>
                  </a:lnTo>
                  <a:lnTo>
                    <a:pt x="9230881" y="417093"/>
                  </a:lnTo>
                  <a:lnTo>
                    <a:pt x="9269603" y="438137"/>
                  </a:lnTo>
                  <a:lnTo>
                    <a:pt x="9312377" y="451446"/>
                  </a:lnTo>
                  <a:lnTo>
                    <a:pt x="9358274" y="456095"/>
                  </a:lnTo>
                  <a:lnTo>
                    <a:pt x="9404172" y="451446"/>
                  </a:lnTo>
                  <a:lnTo>
                    <a:pt x="9446958" y="438137"/>
                  </a:lnTo>
                  <a:lnTo>
                    <a:pt x="9485681" y="417093"/>
                  </a:lnTo>
                  <a:lnTo>
                    <a:pt x="9519450" y="389216"/>
                  </a:lnTo>
                  <a:lnTo>
                    <a:pt x="9547327" y="355460"/>
                  </a:lnTo>
                  <a:lnTo>
                    <a:pt x="9568370" y="316725"/>
                  </a:lnTo>
                  <a:lnTo>
                    <a:pt x="9581680" y="273939"/>
                  </a:lnTo>
                  <a:lnTo>
                    <a:pt x="9585477" y="236397"/>
                  </a:lnTo>
                  <a:lnTo>
                    <a:pt x="9586328" y="228041"/>
                  </a:lnTo>
                  <a:close/>
                </a:path>
                <a:path w="9696450" h="6426834">
                  <a:moveTo>
                    <a:pt x="9696399" y="3094151"/>
                  </a:moveTo>
                  <a:lnTo>
                    <a:pt x="9692500" y="3079775"/>
                  </a:lnTo>
                  <a:lnTo>
                    <a:pt x="9675597" y="3046107"/>
                  </a:lnTo>
                  <a:lnTo>
                    <a:pt x="9675597" y="3097276"/>
                  </a:lnTo>
                  <a:lnTo>
                    <a:pt x="9672663" y="3106051"/>
                  </a:lnTo>
                  <a:lnTo>
                    <a:pt x="9641014" y="3121888"/>
                  </a:lnTo>
                  <a:lnTo>
                    <a:pt x="9638855" y="3122396"/>
                  </a:lnTo>
                  <a:lnTo>
                    <a:pt x="9631058" y="3122396"/>
                  </a:lnTo>
                  <a:lnTo>
                    <a:pt x="9625952" y="3119272"/>
                  </a:lnTo>
                  <a:lnTo>
                    <a:pt x="9490481" y="2849384"/>
                  </a:lnTo>
                  <a:lnTo>
                    <a:pt x="9493377" y="2840621"/>
                  </a:lnTo>
                  <a:lnTo>
                    <a:pt x="9525025" y="2824721"/>
                  </a:lnTo>
                  <a:lnTo>
                    <a:pt x="9527172" y="2824226"/>
                  </a:lnTo>
                  <a:lnTo>
                    <a:pt x="9534944" y="2824226"/>
                  </a:lnTo>
                  <a:lnTo>
                    <a:pt x="9540126" y="2827350"/>
                  </a:lnTo>
                  <a:lnTo>
                    <a:pt x="9671964" y="3090113"/>
                  </a:lnTo>
                  <a:lnTo>
                    <a:pt x="9675597" y="3097276"/>
                  </a:lnTo>
                  <a:lnTo>
                    <a:pt x="9675597" y="3046107"/>
                  </a:lnTo>
                  <a:lnTo>
                    <a:pt x="9564243" y="2824226"/>
                  </a:lnTo>
                  <a:lnTo>
                    <a:pt x="9563595" y="2822930"/>
                  </a:lnTo>
                  <a:lnTo>
                    <a:pt x="9559734" y="2815310"/>
                  </a:lnTo>
                  <a:lnTo>
                    <a:pt x="9554642" y="2809989"/>
                  </a:lnTo>
                  <a:lnTo>
                    <a:pt x="9548482" y="2806408"/>
                  </a:lnTo>
                  <a:lnTo>
                    <a:pt x="9550641" y="2803372"/>
                  </a:lnTo>
                  <a:lnTo>
                    <a:pt x="9555366" y="2781376"/>
                  </a:lnTo>
                  <a:lnTo>
                    <a:pt x="9554197" y="2774607"/>
                  </a:lnTo>
                  <a:lnTo>
                    <a:pt x="9551721" y="2768155"/>
                  </a:lnTo>
                  <a:lnTo>
                    <a:pt x="9551568" y="2767736"/>
                  </a:lnTo>
                  <a:lnTo>
                    <a:pt x="9550603" y="2765856"/>
                  </a:lnTo>
                  <a:lnTo>
                    <a:pt x="9549651" y="2764472"/>
                  </a:lnTo>
                  <a:lnTo>
                    <a:pt x="9544672" y="2757233"/>
                  </a:lnTo>
                  <a:lnTo>
                    <a:pt x="9536786" y="2750731"/>
                  </a:lnTo>
                  <a:lnTo>
                    <a:pt x="9533052" y="2749105"/>
                  </a:lnTo>
                  <a:lnTo>
                    <a:pt x="9533052" y="2785376"/>
                  </a:lnTo>
                  <a:lnTo>
                    <a:pt x="9530575" y="2792806"/>
                  </a:lnTo>
                  <a:lnTo>
                    <a:pt x="9528010" y="2795790"/>
                  </a:lnTo>
                  <a:lnTo>
                    <a:pt x="9475013" y="2822384"/>
                  </a:lnTo>
                  <a:lnTo>
                    <a:pt x="9472803" y="2822930"/>
                  </a:lnTo>
                  <a:lnTo>
                    <a:pt x="9465094" y="2822930"/>
                  </a:lnTo>
                  <a:lnTo>
                    <a:pt x="9459900" y="2819768"/>
                  </a:lnTo>
                  <a:lnTo>
                    <a:pt x="9452966" y="2805900"/>
                  </a:lnTo>
                  <a:lnTo>
                    <a:pt x="9455861" y="2797124"/>
                  </a:lnTo>
                  <a:lnTo>
                    <a:pt x="9512579" y="2768650"/>
                  </a:lnTo>
                  <a:lnTo>
                    <a:pt x="9514738" y="2768155"/>
                  </a:lnTo>
                  <a:lnTo>
                    <a:pt x="9522536" y="2768155"/>
                  </a:lnTo>
                  <a:lnTo>
                    <a:pt x="9533052" y="2785376"/>
                  </a:lnTo>
                  <a:lnTo>
                    <a:pt x="9533052" y="2749105"/>
                  </a:lnTo>
                  <a:lnTo>
                    <a:pt x="9527400" y="2746629"/>
                  </a:lnTo>
                  <a:lnTo>
                    <a:pt x="9507068" y="2746616"/>
                  </a:lnTo>
                  <a:lnTo>
                    <a:pt x="9505150" y="2742806"/>
                  </a:lnTo>
                  <a:lnTo>
                    <a:pt x="9498749" y="2730030"/>
                  </a:lnTo>
                  <a:lnTo>
                    <a:pt x="9521711" y="2710345"/>
                  </a:lnTo>
                  <a:lnTo>
                    <a:pt x="9541294" y="2687459"/>
                  </a:lnTo>
                  <a:lnTo>
                    <a:pt x="9557182" y="2661704"/>
                  </a:lnTo>
                  <a:lnTo>
                    <a:pt x="9569056" y="2633408"/>
                  </a:lnTo>
                  <a:lnTo>
                    <a:pt x="9577641" y="2595486"/>
                  </a:lnTo>
                  <a:lnTo>
                    <a:pt x="9578632" y="2557208"/>
                  </a:lnTo>
                  <a:lnTo>
                    <a:pt x="9572104" y="2519476"/>
                  </a:lnTo>
                  <a:lnTo>
                    <a:pt x="9558134" y="2483205"/>
                  </a:lnTo>
                  <a:lnTo>
                    <a:pt x="9555721" y="2479497"/>
                  </a:lnTo>
                  <a:lnTo>
                    <a:pt x="9555721" y="2558846"/>
                  </a:lnTo>
                  <a:lnTo>
                    <a:pt x="9554832" y="2592667"/>
                  </a:lnTo>
                  <a:lnTo>
                    <a:pt x="9533484" y="2657246"/>
                  </a:lnTo>
                  <a:lnTo>
                    <a:pt x="9490075" y="2707830"/>
                  </a:lnTo>
                  <a:lnTo>
                    <a:pt x="9485439" y="2710802"/>
                  </a:lnTo>
                  <a:lnTo>
                    <a:pt x="9485439" y="2754782"/>
                  </a:lnTo>
                  <a:lnTo>
                    <a:pt x="9466059" y="2764472"/>
                  </a:lnTo>
                  <a:lnTo>
                    <a:pt x="9463900" y="2760154"/>
                  </a:lnTo>
                  <a:lnTo>
                    <a:pt x="9460090" y="2752534"/>
                  </a:lnTo>
                  <a:lnTo>
                    <a:pt x="9469958" y="2747581"/>
                  </a:lnTo>
                  <a:lnTo>
                    <a:pt x="9470276" y="2747480"/>
                  </a:lnTo>
                  <a:lnTo>
                    <a:pt x="9470555" y="2747302"/>
                  </a:lnTo>
                  <a:lnTo>
                    <a:pt x="9470873" y="2747162"/>
                  </a:lnTo>
                  <a:lnTo>
                    <a:pt x="9471241" y="2746933"/>
                  </a:lnTo>
                  <a:lnTo>
                    <a:pt x="9471571" y="2746794"/>
                  </a:lnTo>
                  <a:lnTo>
                    <a:pt x="9474556" y="2745282"/>
                  </a:lnTo>
                  <a:lnTo>
                    <a:pt x="9479458" y="2742806"/>
                  </a:lnTo>
                  <a:lnTo>
                    <a:pt x="9485439" y="2754782"/>
                  </a:lnTo>
                  <a:lnTo>
                    <a:pt x="9485439" y="2710802"/>
                  </a:lnTo>
                  <a:lnTo>
                    <a:pt x="9461462" y="2726131"/>
                  </a:lnTo>
                  <a:lnTo>
                    <a:pt x="9459163" y="2727274"/>
                  </a:lnTo>
                  <a:lnTo>
                    <a:pt x="9446577" y="2732659"/>
                  </a:lnTo>
                  <a:lnTo>
                    <a:pt x="9446577" y="2776918"/>
                  </a:lnTo>
                  <a:lnTo>
                    <a:pt x="9437929" y="2786418"/>
                  </a:lnTo>
                  <a:lnTo>
                    <a:pt x="9433039" y="2798064"/>
                  </a:lnTo>
                  <a:lnTo>
                    <a:pt x="9432277" y="2810751"/>
                  </a:lnTo>
                  <a:lnTo>
                    <a:pt x="9436024" y="2823349"/>
                  </a:lnTo>
                  <a:lnTo>
                    <a:pt x="9436938" y="2825229"/>
                  </a:lnTo>
                  <a:lnTo>
                    <a:pt x="9442767" y="2833700"/>
                  </a:lnTo>
                  <a:lnTo>
                    <a:pt x="9444698" y="2835313"/>
                  </a:lnTo>
                  <a:lnTo>
                    <a:pt x="9444698" y="3221494"/>
                  </a:lnTo>
                  <a:lnTo>
                    <a:pt x="9322181" y="3221494"/>
                  </a:lnTo>
                  <a:lnTo>
                    <a:pt x="9322181" y="2757716"/>
                  </a:lnTo>
                  <a:lnTo>
                    <a:pt x="9337980" y="2763240"/>
                  </a:lnTo>
                  <a:lnTo>
                    <a:pt x="9382430" y="2768244"/>
                  </a:lnTo>
                  <a:lnTo>
                    <a:pt x="9396603" y="2767736"/>
                  </a:lnTo>
                  <a:lnTo>
                    <a:pt x="9410713" y="2766212"/>
                  </a:lnTo>
                  <a:lnTo>
                    <a:pt x="9424556" y="2763685"/>
                  </a:lnTo>
                  <a:lnTo>
                    <a:pt x="9438183" y="2760154"/>
                  </a:lnTo>
                  <a:lnTo>
                    <a:pt x="9446577" y="2776918"/>
                  </a:lnTo>
                  <a:lnTo>
                    <a:pt x="9446577" y="2732659"/>
                  </a:lnTo>
                  <a:lnTo>
                    <a:pt x="9440774" y="2735135"/>
                  </a:lnTo>
                  <a:lnTo>
                    <a:pt x="9421812" y="2740761"/>
                  </a:lnTo>
                  <a:lnTo>
                    <a:pt x="9402343" y="2744152"/>
                  </a:lnTo>
                  <a:lnTo>
                    <a:pt x="9382430" y="2745282"/>
                  </a:lnTo>
                  <a:lnTo>
                    <a:pt x="9334373" y="2738615"/>
                  </a:lnTo>
                  <a:lnTo>
                    <a:pt x="9290990" y="2719514"/>
                  </a:lnTo>
                  <a:lnTo>
                    <a:pt x="9261094" y="2694813"/>
                  </a:lnTo>
                  <a:lnTo>
                    <a:pt x="9254452" y="2689326"/>
                  </a:lnTo>
                  <a:lnTo>
                    <a:pt x="9226931" y="2649397"/>
                  </a:lnTo>
                  <a:lnTo>
                    <a:pt x="9211793" y="2605367"/>
                  </a:lnTo>
                  <a:lnTo>
                    <a:pt x="9208859" y="2560396"/>
                  </a:lnTo>
                  <a:lnTo>
                    <a:pt x="9217393" y="2516759"/>
                  </a:lnTo>
                  <a:lnTo>
                    <a:pt x="9236634" y="2476665"/>
                  </a:lnTo>
                  <a:lnTo>
                    <a:pt x="9265856" y="2442362"/>
                  </a:lnTo>
                  <a:lnTo>
                    <a:pt x="9304312" y="2416111"/>
                  </a:lnTo>
                  <a:lnTo>
                    <a:pt x="9342209" y="2402255"/>
                  </a:lnTo>
                  <a:lnTo>
                    <a:pt x="9382112" y="2397607"/>
                  </a:lnTo>
                  <a:lnTo>
                    <a:pt x="9430169" y="2404262"/>
                  </a:lnTo>
                  <a:lnTo>
                    <a:pt x="9473565" y="2423363"/>
                  </a:lnTo>
                  <a:lnTo>
                    <a:pt x="9510103" y="2453551"/>
                  </a:lnTo>
                  <a:lnTo>
                    <a:pt x="9537598" y="2493492"/>
                  </a:lnTo>
                  <a:lnTo>
                    <a:pt x="9555721" y="2558846"/>
                  </a:lnTo>
                  <a:lnTo>
                    <a:pt x="9555721" y="2479497"/>
                  </a:lnTo>
                  <a:lnTo>
                    <a:pt x="9534119" y="2446197"/>
                  </a:lnTo>
                  <a:lnTo>
                    <a:pt x="9503245" y="2416060"/>
                  </a:lnTo>
                  <a:lnTo>
                    <a:pt x="9473324" y="2397607"/>
                  </a:lnTo>
                  <a:lnTo>
                    <a:pt x="9466783" y="2393569"/>
                  </a:lnTo>
                  <a:lnTo>
                    <a:pt x="9425978" y="2379510"/>
                  </a:lnTo>
                  <a:lnTo>
                    <a:pt x="9382112" y="2374646"/>
                  </a:lnTo>
                  <a:lnTo>
                    <a:pt x="9359252" y="2375954"/>
                  </a:lnTo>
                  <a:lnTo>
                    <a:pt x="9315132" y="2386444"/>
                  </a:lnTo>
                  <a:lnTo>
                    <a:pt x="9256090" y="2420442"/>
                  </a:lnTo>
                  <a:lnTo>
                    <a:pt x="9225737" y="2452255"/>
                  </a:lnTo>
                  <a:lnTo>
                    <a:pt x="9203512" y="2489428"/>
                  </a:lnTo>
                  <a:lnTo>
                    <a:pt x="9189949" y="2530360"/>
                  </a:lnTo>
                  <a:lnTo>
                    <a:pt x="9185567" y="2573451"/>
                  </a:lnTo>
                  <a:lnTo>
                    <a:pt x="9190888" y="2617114"/>
                  </a:lnTo>
                  <a:lnTo>
                    <a:pt x="9206459" y="2659723"/>
                  </a:lnTo>
                  <a:lnTo>
                    <a:pt x="9208884" y="2664599"/>
                  </a:lnTo>
                  <a:lnTo>
                    <a:pt x="9211551" y="2669273"/>
                  </a:lnTo>
                  <a:lnTo>
                    <a:pt x="9214358" y="2673870"/>
                  </a:lnTo>
                  <a:lnTo>
                    <a:pt x="9174861" y="2743898"/>
                  </a:lnTo>
                  <a:lnTo>
                    <a:pt x="9095232" y="2549512"/>
                  </a:lnTo>
                  <a:lnTo>
                    <a:pt x="9093492" y="2545194"/>
                  </a:lnTo>
                  <a:lnTo>
                    <a:pt x="9089263" y="2542400"/>
                  </a:lnTo>
                  <a:lnTo>
                    <a:pt x="8988920" y="2542400"/>
                  </a:lnTo>
                  <a:lnTo>
                    <a:pt x="8801227" y="2274938"/>
                  </a:lnTo>
                  <a:lnTo>
                    <a:pt x="8783790" y="2250097"/>
                  </a:lnTo>
                  <a:lnTo>
                    <a:pt x="8781809" y="2247252"/>
                  </a:lnTo>
                  <a:lnTo>
                    <a:pt x="8778646" y="2245461"/>
                  </a:lnTo>
                  <a:lnTo>
                    <a:pt x="8771661" y="2245004"/>
                  </a:lnTo>
                  <a:lnTo>
                    <a:pt x="8768309" y="2246338"/>
                  </a:lnTo>
                  <a:lnTo>
                    <a:pt x="8765972" y="2248903"/>
                  </a:lnTo>
                  <a:lnTo>
                    <a:pt x="8550516" y="2482977"/>
                  </a:lnTo>
                  <a:lnTo>
                    <a:pt x="8550821" y="2490228"/>
                  </a:lnTo>
                  <a:lnTo>
                    <a:pt x="8560168" y="2498814"/>
                  </a:lnTo>
                  <a:lnTo>
                    <a:pt x="8567407" y="2498496"/>
                  </a:lnTo>
                  <a:lnTo>
                    <a:pt x="8643290" y="2416111"/>
                  </a:lnTo>
                  <a:lnTo>
                    <a:pt x="8773223" y="2274938"/>
                  </a:lnTo>
                  <a:lnTo>
                    <a:pt x="8975700" y="2563520"/>
                  </a:lnTo>
                  <a:lnTo>
                    <a:pt x="8979179" y="2565362"/>
                  </a:lnTo>
                  <a:lnTo>
                    <a:pt x="9076906" y="2565362"/>
                  </a:lnTo>
                  <a:lnTo>
                    <a:pt x="9162605" y="2774531"/>
                  </a:lnTo>
                  <a:lnTo>
                    <a:pt x="9164295" y="2778620"/>
                  </a:lnTo>
                  <a:lnTo>
                    <a:pt x="9168155" y="2781376"/>
                  </a:lnTo>
                  <a:lnTo>
                    <a:pt x="9172524" y="2781655"/>
                  </a:lnTo>
                  <a:lnTo>
                    <a:pt x="9172753" y="2781693"/>
                  </a:lnTo>
                  <a:lnTo>
                    <a:pt x="9177337" y="2781693"/>
                  </a:lnTo>
                  <a:lnTo>
                    <a:pt x="9181198" y="2779445"/>
                  </a:lnTo>
                  <a:lnTo>
                    <a:pt x="9201239" y="2743898"/>
                  </a:lnTo>
                  <a:lnTo>
                    <a:pt x="9228912" y="2694813"/>
                  </a:lnTo>
                  <a:lnTo>
                    <a:pt x="9259900" y="2725712"/>
                  </a:lnTo>
                  <a:lnTo>
                    <a:pt x="9296705" y="2748800"/>
                  </a:lnTo>
                  <a:lnTo>
                    <a:pt x="9299219" y="2749689"/>
                  </a:lnTo>
                  <a:lnTo>
                    <a:pt x="9299219" y="3223006"/>
                  </a:lnTo>
                  <a:lnTo>
                    <a:pt x="9300908" y="3231337"/>
                  </a:lnTo>
                  <a:lnTo>
                    <a:pt x="9305493" y="3238157"/>
                  </a:lnTo>
                  <a:lnTo>
                    <a:pt x="9312313" y="3242767"/>
                  </a:lnTo>
                  <a:lnTo>
                    <a:pt x="9320670" y="3244456"/>
                  </a:lnTo>
                  <a:lnTo>
                    <a:pt x="9446260" y="3244456"/>
                  </a:lnTo>
                  <a:lnTo>
                    <a:pt x="9454591" y="3242767"/>
                  </a:lnTo>
                  <a:lnTo>
                    <a:pt x="9461386" y="3238157"/>
                  </a:lnTo>
                  <a:lnTo>
                    <a:pt x="9465983" y="3231337"/>
                  </a:lnTo>
                  <a:lnTo>
                    <a:pt x="9467659" y="3223006"/>
                  </a:lnTo>
                  <a:lnTo>
                    <a:pt x="9467659" y="2845524"/>
                  </a:lnTo>
                  <a:lnTo>
                    <a:pt x="9469818" y="2845854"/>
                  </a:lnTo>
                  <a:lnTo>
                    <a:pt x="9602991" y="3124695"/>
                  </a:lnTo>
                  <a:lnTo>
                    <a:pt x="9636569" y="3145358"/>
                  </a:lnTo>
                  <a:lnTo>
                    <a:pt x="9642399" y="3145358"/>
                  </a:lnTo>
                  <a:lnTo>
                    <a:pt x="9685668" y="3122396"/>
                  </a:lnTo>
                  <a:lnTo>
                    <a:pt x="9694558" y="3108414"/>
                  </a:lnTo>
                  <a:lnTo>
                    <a:pt x="9696399" y="30941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39128" y="5269699"/>
              <a:ext cx="131951" cy="1319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1215400" y="4474714"/>
            <a:ext cx="6147435" cy="160909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950" spc="-30">
                <a:solidFill>
                  <a:srgbClr val="FFFFFF"/>
                </a:solidFill>
                <a:latin typeface="Noto Sans"/>
                <a:cs typeface="Noto Sans"/>
              </a:rPr>
              <a:t>Trading </a:t>
            </a:r>
            <a:r>
              <a:rPr dirty="0" sz="2950" spc="-10">
                <a:solidFill>
                  <a:srgbClr val="FFFFFF"/>
                </a:solidFill>
                <a:latin typeface="Noto Sans"/>
                <a:cs typeface="Noto Sans"/>
              </a:rPr>
              <a:t>with Multi</a:t>
            </a:r>
            <a:r>
              <a:rPr dirty="0" sz="2950" spc="3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Noto Sans"/>
                <a:cs typeface="Noto Sans"/>
              </a:rPr>
              <a:t>stocks</a:t>
            </a:r>
            <a:endParaRPr sz="2950">
              <a:latin typeface="Noto Sans"/>
              <a:cs typeface="Noto Sans"/>
            </a:endParaRPr>
          </a:p>
          <a:p>
            <a:pPr marL="653415" marR="5080">
              <a:lnSpc>
                <a:spcPct val="117400"/>
              </a:lnSpc>
            </a:pPr>
            <a:r>
              <a:rPr dirty="0" sz="2950" spc="-5">
                <a:solidFill>
                  <a:srgbClr val="FFFFFF"/>
                </a:solidFill>
                <a:latin typeface="Noto Sans"/>
                <a:cs typeface="Noto Sans"/>
              </a:rPr>
              <a:t>Trade bot can trade </a:t>
            </a:r>
            <a:r>
              <a:rPr dirty="0" sz="2950" spc="-10">
                <a:solidFill>
                  <a:srgbClr val="FFFFFF"/>
                </a:solidFill>
                <a:latin typeface="Noto Sans"/>
                <a:cs typeface="Noto Sans"/>
              </a:rPr>
              <a:t>with multi  </a:t>
            </a:r>
            <a:r>
              <a:rPr dirty="0" sz="2950" spc="-5">
                <a:solidFill>
                  <a:srgbClr val="FFFFFF"/>
                </a:solidFill>
                <a:latin typeface="Noto Sans"/>
                <a:cs typeface="Noto Sans"/>
              </a:rPr>
              <a:t>stocks. </a:t>
            </a:r>
            <a:r>
              <a:rPr dirty="0" sz="2950">
                <a:solidFill>
                  <a:srgbClr val="FFFFFF"/>
                </a:solidFill>
                <a:latin typeface="Noto Sans"/>
                <a:cs typeface="Noto Sans"/>
              </a:rPr>
              <a:t>Helps </a:t>
            </a:r>
            <a:r>
              <a:rPr dirty="0" sz="2950" spc="-5">
                <a:solidFill>
                  <a:srgbClr val="FFFFFF"/>
                </a:solidFill>
                <a:latin typeface="Noto Sans"/>
                <a:cs typeface="Noto Sans"/>
              </a:rPr>
              <a:t>user make</a:t>
            </a:r>
            <a:r>
              <a:rPr dirty="0" sz="2950" spc="-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Noto Sans"/>
                <a:cs typeface="Noto Sans"/>
              </a:rPr>
              <a:t>profits</a:t>
            </a:r>
            <a:endParaRPr sz="2950">
              <a:latin typeface="Noto Sans"/>
              <a:cs typeface="Noto San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87417" y="7395426"/>
            <a:ext cx="2105660" cy="1024890"/>
            <a:chOff x="9487417" y="7395426"/>
            <a:chExt cx="2105660" cy="1024890"/>
          </a:xfrm>
        </p:grpSpPr>
        <p:sp>
          <p:nvSpPr>
            <p:cNvPr id="16" name="object 16"/>
            <p:cNvSpPr/>
            <p:nvPr/>
          </p:nvSpPr>
          <p:spPr>
            <a:xfrm>
              <a:off x="9487408" y="7395438"/>
              <a:ext cx="1266190" cy="1024890"/>
            </a:xfrm>
            <a:custGeom>
              <a:avLst/>
              <a:gdLst/>
              <a:ahLst/>
              <a:cxnLst/>
              <a:rect l="l" t="t" r="r" b="b"/>
              <a:pathLst>
                <a:path w="1266190" h="1024890">
                  <a:moveTo>
                    <a:pt x="811034" y="278282"/>
                  </a:moveTo>
                  <a:lnTo>
                    <a:pt x="810983" y="270979"/>
                  </a:lnTo>
                  <a:lnTo>
                    <a:pt x="806437" y="266573"/>
                  </a:lnTo>
                  <a:lnTo>
                    <a:pt x="801941" y="262077"/>
                  </a:lnTo>
                  <a:lnTo>
                    <a:pt x="794677" y="262115"/>
                  </a:lnTo>
                  <a:lnTo>
                    <a:pt x="626465" y="432816"/>
                  </a:lnTo>
                  <a:lnTo>
                    <a:pt x="553402" y="359752"/>
                  </a:lnTo>
                  <a:lnTo>
                    <a:pt x="546150" y="359752"/>
                  </a:lnTo>
                  <a:lnTo>
                    <a:pt x="358101" y="547801"/>
                  </a:lnTo>
                  <a:lnTo>
                    <a:pt x="358101" y="555053"/>
                  </a:lnTo>
                  <a:lnTo>
                    <a:pt x="364845" y="561809"/>
                  </a:lnTo>
                  <a:lnTo>
                    <a:pt x="367741" y="562914"/>
                  </a:lnTo>
                  <a:lnTo>
                    <a:pt x="373621" y="562914"/>
                  </a:lnTo>
                  <a:lnTo>
                    <a:pt x="376555" y="561809"/>
                  </a:lnTo>
                  <a:lnTo>
                    <a:pt x="549770" y="388594"/>
                  </a:lnTo>
                  <a:lnTo>
                    <a:pt x="620547" y="459359"/>
                  </a:lnTo>
                  <a:lnTo>
                    <a:pt x="623481" y="460590"/>
                  </a:lnTo>
                  <a:lnTo>
                    <a:pt x="629640" y="460590"/>
                  </a:lnTo>
                  <a:lnTo>
                    <a:pt x="632523" y="459359"/>
                  </a:lnTo>
                  <a:lnTo>
                    <a:pt x="811034" y="278282"/>
                  </a:lnTo>
                  <a:close/>
                </a:path>
                <a:path w="1266190" h="1024890">
                  <a:moveTo>
                    <a:pt x="1265720" y="979982"/>
                  </a:moveTo>
                  <a:lnTo>
                    <a:pt x="1262786" y="965415"/>
                  </a:lnTo>
                  <a:lnTo>
                    <a:pt x="1254734" y="953452"/>
                  </a:lnTo>
                  <a:lnTo>
                    <a:pt x="1253680" y="952754"/>
                  </a:lnTo>
                  <a:lnTo>
                    <a:pt x="1256512" y="947051"/>
                  </a:lnTo>
                  <a:lnTo>
                    <a:pt x="1257414" y="942454"/>
                  </a:lnTo>
                  <a:lnTo>
                    <a:pt x="1257744" y="940803"/>
                  </a:lnTo>
                  <a:lnTo>
                    <a:pt x="1257808" y="939152"/>
                  </a:lnTo>
                  <a:lnTo>
                    <a:pt x="1257477" y="932903"/>
                  </a:lnTo>
                  <a:lnTo>
                    <a:pt x="1255331" y="925461"/>
                  </a:lnTo>
                  <a:lnTo>
                    <a:pt x="1242771" y="894537"/>
                  </a:lnTo>
                  <a:lnTo>
                    <a:pt x="1242771" y="971943"/>
                  </a:lnTo>
                  <a:lnTo>
                    <a:pt x="1242771" y="995133"/>
                  </a:lnTo>
                  <a:lnTo>
                    <a:pt x="1236256" y="1001649"/>
                  </a:lnTo>
                  <a:lnTo>
                    <a:pt x="29527" y="1001649"/>
                  </a:lnTo>
                  <a:lnTo>
                    <a:pt x="22974" y="995133"/>
                  </a:lnTo>
                  <a:lnTo>
                    <a:pt x="22974" y="971943"/>
                  </a:lnTo>
                  <a:lnTo>
                    <a:pt x="29527" y="965415"/>
                  </a:lnTo>
                  <a:lnTo>
                    <a:pt x="37553" y="965415"/>
                  </a:lnTo>
                  <a:lnTo>
                    <a:pt x="1228420" y="965415"/>
                  </a:lnTo>
                  <a:lnTo>
                    <a:pt x="1236256" y="965415"/>
                  </a:lnTo>
                  <a:lnTo>
                    <a:pt x="1242771" y="971943"/>
                  </a:lnTo>
                  <a:lnTo>
                    <a:pt x="1242771" y="894537"/>
                  </a:lnTo>
                  <a:lnTo>
                    <a:pt x="1235240" y="875982"/>
                  </a:lnTo>
                  <a:lnTo>
                    <a:pt x="1235240" y="939152"/>
                  </a:lnTo>
                  <a:lnTo>
                    <a:pt x="1233551" y="941679"/>
                  </a:lnTo>
                  <a:lnTo>
                    <a:pt x="1231290" y="942454"/>
                  </a:lnTo>
                  <a:lnTo>
                    <a:pt x="1228204" y="942454"/>
                  </a:lnTo>
                  <a:lnTo>
                    <a:pt x="37528" y="942454"/>
                  </a:lnTo>
                  <a:lnTo>
                    <a:pt x="34480" y="942454"/>
                  </a:lnTo>
                  <a:lnTo>
                    <a:pt x="32588" y="941628"/>
                  </a:lnTo>
                  <a:lnTo>
                    <a:pt x="32092" y="940803"/>
                  </a:lnTo>
                  <a:lnTo>
                    <a:pt x="31673" y="940181"/>
                  </a:lnTo>
                  <a:lnTo>
                    <a:pt x="31623" y="937958"/>
                  </a:lnTo>
                  <a:lnTo>
                    <a:pt x="32931" y="935202"/>
                  </a:lnTo>
                  <a:lnTo>
                    <a:pt x="117373" y="754595"/>
                  </a:lnTo>
                  <a:lnTo>
                    <a:pt x="121894" y="748207"/>
                  </a:lnTo>
                  <a:lnTo>
                    <a:pt x="128574" y="742797"/>
                  </a:lnTo>
                  <a:lnTo>
                    <a:pt x="136296" y="739051"/>
                  </a:lnTo>
                  <a:lnTo>
                    <a:pt x="144005" y="737641"/>
                  </a:lnTo>
                  <a:lnTo>
                    <a:pt x="1135964" y="737641"/>
                  </a:lnTo>
                  <a:lnTo>
                    <a:pt x="1235113" y="936815"/>
                  </a:lnTo>
                  <a:lnTo>
                    <a:pt x="1235240" y="939152"/>
                  </a:lnTo>
                  <a:lnTo>
                    <a:pt x="1235240" y="875982"/>
                  </a:lnTo>
                  <a:lnTo>
                    <a:pt x="1182446" y="745959"/>
                  </a:lnTo>
                  <a:lnTo>
                    <a:pt x="1162773" y="723328"/>
                  </a:lnTo>
                  <a:lnTo>
                    <a:pt x="1170546" y="711796"/>
                  </a:lnTo>
                  <a:lnTo>
                    <a:pt x="1173492" y="697191"/>
                  </a:lnTo>
                  <a:lnTo>
                    <a:pt x="1173492" y="37515"/>
                  </a:lnTo>
                  <a:lnTo>
                    <a:pt x="1170559" y="22948"/>
                  </a:lnTo>
                  <a:lnTo>
                    <a:pt x="1162507" y="10985"/>
                  </a:lnTo>
                  <a:lnTo>
                    <a:pt x="1150569" y="2946"/>
                  </a:lnTo>
                  <a:lnTo>
                    <a:pt x="1150531" y="29476"/>
                  </a:lnTo>
                  <a:lnTo>
                    <a:pt x="1150531" y="74231"/>
                  </a:lnTo>
                  <a:lnTo>
                    <a:pt x="1150531" y="660514"/>
                  </a:lnTo>
                  <a:lnTo>
                    <a:pt x="1150531" y="705218"/>
                  </a:lnTo>
                  <a:lnTo>
                    <a:pt x="1144016" y="711796"/>
                  </a:lnTo>
                  <a:lnTo>
                    <a:pt x="137718" y="711796"/>
                  </a:lnTo>
                  <a:lnTo>
                    <a:pt x="131191" y="705218"/>
                  </a:lnTo>
                  <a:lnTo>
                    <a:pt x="131191" y="660514"/>
                  </a:lnTo>
                  <a:lnTo>
                    <a:pt x="131356" y="660615"/>
                  </a:lnTo>
                  <a:lnTo>
                    <a:pt x="145935" y="663575"/>
                  </a:lnTo>
                  <a:lnTo>
                    <a:pt x="1135786" y="663575"/>
                  </a:lnTo>
                  <a:lnTo>
                    <a:pt x="1150366" y="660615"/>
                  </a:lnTo>
                  <a:lnTo>
                    <a:pt x="1150531" y="660514"/>
                  </a:lnTo>
                  <a:lnTo>
                    <a:pt x="1150531" y="74231"/>
                  </a:lnTo>
                  <a:lnTo>
                    <a:pt x="1150366" y="74117"/>
                  </a:lnTo>
                  <a:lnTo>
                    <a:pt x="1150353" y="100660"/>
                  </a:lnTo>
                  <a:lnTo>
                    <a:pt x="1150353" y="634047"/>
                  </a:lnTo>
                  <a:lnTo>
                    <a:pt x="1143825" y="640613"/>
                  </a:lnTo>
                  <a:lnTo>
                    <a:pt x="137947" y="640613"/>
                  </a:lnTo>
                  <a:lnTo>
                    <a:pt x="131381" y="634047"/>
                  </a:lnTo>
                  <a:lnTo>
                    <a:pt x="131381" y="100660"/>
                  </a:lnTo>
                  <a:lnTo>
                    <a:pt x="137947" y="94132"/>
                  </a:lnTo>
                  <a:lnTo>
                    <a:pt x="1143825" y="94132"/>
                  </a:lnTo>
                  <a:lnTo>
                    <a:pt x="1150353" y="100660"/>
                  </a:lnTo>
                  <a:lnTo>
                    <a:pt x="1150353" y="74117"/>
                  </a:lnTo>
                  <a:lnTo>
                    <a:pt x="1135786" y="71170"/>
                  </a:lnTo>
                  <a:lnTo>
                    <a:pt x="145935" y="71170"/>
                  </a:lnTo>
                  <a:lnTo>
                    <a:pt x="131356" y="74117"/>
                  </a:lnTo>
                  <a:lnTo>
                    <a:pt x="131191" y="74231"/>
                  </a:lnTo>
                  <a:lnTo>
                    <a:pt x="131191" y="29476"/>
                  </a:lnTo>
                  <a:lnTo>
                    <a:pt x="137718" y="22948"/>
                  </a:lnTo>
                  <a:lnTo>
                    <a:pt x="1144016" y="22948"/>
                  </a:lnTo>
                  <a:lnTo>
                    <a:pt x="1150531" y="29476"/>
                  </a:lnTo>
                  <a:lnTo>
                    <a:pt x="1150531" y="2946"/>
                  </a:lnTo>
                  <a:lnTo>
                    <a:pt x="1135976" y="0"/>
                  </a:lnTo>
                  <a:lnTo>
                    <a:pt x="145745" y="0"/>
                  </a:lnTo>
                  <a:lnTo>
                    <a:pt x="131178" y="2946"/>
                  </a:lnTo>
                  <a:lnTo>
                    <a:pt x="119253" y="10985"/>
                  </a:lnTo>
                  <a:lnTo>
                    <a:pt x="111201" y="22910"/>
                  </a:lnTo>
                  <a:lnTo>
                    <a:pt x="108242" y="37515"/>
                  </a:lnTo>
                  <a:lnTo>
                    <a:pt x="108242" y="697191"/>
                  </a:lnTo>
                  <a:lnTo>
                    <a:pt x="111201" y="711796"/>
                  </a:lnTo>
                  <a:lnTo>
                    <a:pt x="118364" y="722439"/>
                  </a:lnTo>
                  <a:lnTo>
                    <a:pt x="116243" y="723442"/>
                  </a:lnTo>
                  <a:lnTo>
                    <a:pt x="12128" y="925461"/>
                  </a:lnTo>
                  <a:lnTo>
                    <a:pt x="8940" y="939152"/>
                  </a:lnTo>
                  <a:lnTo>
                    <a:pt x="8953" y="940803"/>
                  </a:lnTo>
                  <a:lnTo>
                    <a:pt x="9880" y="946924"/>
                  </a:lnTo>
                  <a:lnTo>
                    <a:pt x="12395" y="952512"/>
                  </a:lnTo>
                  <a:lnTo>
                    <a:pt x="11010" y="953452"/>
                  </a:lnTo>
                  <a:lnTo>
                    <a:pt x="2959" y="965377"/>
                  </a:lnTo>
                  <a:lnTo>
                    <a:pt x="0" y="979982"/>
                  </a:lnTo>
                  <a:lnTo>
                    <a:pt x="0" y="987094"/>
                  </a:lnTo>
                  <a:lnTo>
                    <a:pt x="2959" y="1001699"/>
                  </a:lnTo>
                  <a:lnTo>
                    <a:pt x="11010" y="1013625"/>
                  </a:lnTo>
                  <a:lnTo>
                    <a:pt x="22948" y="1021664"/>
                  </a:lnTo>
                  <a:lnTo>
                    <a:pt x="37541" y="1024610"/>
                  </a:lnTo>
                  <a:lnTo>
                    <a:pt x="1228204" y="1024610"/>
                  </a:lnTo>
                  <a:lnTo>
                    <a:pt x="1262773" y="1001699"/>
                  </a:lnTo>
                  <a:lnTo>
                    <a:pt x="1265720" y="987094"/>
                  </a:lnTo>
                  <a:lnTo>
                    <a:pt x="1265720" y="979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228549" y="7575074"/>
              <a:ext cx="145849" cy="1463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27719" y="7538061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4">
                  <a:moveTo>
                    <a:pt x="130465" y="260976"/>
                  </a:moveTo>
                  <a:lnTo>
                    <a:pt x="79741" y="250703"/>
                  </a:lnTo>
                  <a:lnTo>
                    <a:pt x="38264" y="222706"/>
                  </a:lnTo>
                  <a:lnTo>
                    <a:pt x="10272" y="181216"/>
                  </a:lnTo>
                  <a:lnTo>
                    <a:pt x="0" y="130465"/>
                  </a:lnTo>
                  <a:lnTo>
                    <a:pt x="4752" y="95548"/>
                  </a:lnTo>
                  <a:lnTo>
                    <a:pt x="18150" y="64188"/>
                  </a:lnTo>
                  <a:lnTo>
                    <a:pt x="38902" y="37666"/>
                  </a:lnTo>
                  <a:lnTo>
                    <a:pt x="65714" y="17266"/>
                  </a:lnTo>
                  <a:lnTo>
                    <a:pt x="66357" y="16715"/>
                  </a:lnTo>
                  <a:lnTo>
                    <a:pt x="67092" y="16210"/>
                  </a:lnTo>
                  <a:lnTo>
                    <a:pt x="68286" y="15659"/>
                  </a:lnTo>
                  <a:lnTo>
                    <a:pt x="69021" y="15383"/>
                  </a:lnTo>
                  <a:lnTo>
                    <a:pt x="83232" y="8834"/>
                  </a:lnTo>
                  <a:lnTo>
                    <a:pt x="98296" y="4006"/>
                  </a:lnTo>
                  <a:lnTo>
                    <a:pt x="114084" y="1021"/>
                  </a:lnTo>
                  <a:lnTo>
                    <a:pt x="130465" y="0"/>
                  </a:lnTo>
                  <a:lnTo>
                    <a:pt x="181216" y="10265"/>
                  </a:lnTo>
                  <a:lnTo>
                    <a:pt x="200040" y="22961"/>
                  </a:lnTo>
                  <a:lnTo>
                    <a:pt x="130465" y="22961"/>
                  </a:lnTo>
                  <a:lnTo>
                    <a:pt x="119444" y="23520"/>
                  </a:lnTo>
                  <a:lnTo>
                    <a:pt x="108738" y="25165"/>
                  </a:lnTo>
                  <a:lnTo>
                    <a:pt x="98402" y="27843"/>
                  </a:lnTo>
                  <a:lnTo>
                    <a:pt x="88492" y="31502"/>
                  </a:lnTo>
                  <a:lnTo>
                    <a:pt x="94064" y="42707"/>
                  </a:lnTo>
                  <a:lnTo>
                    <a:pt x="68470" y="42707"/>
                  </a:lnTo>
                  <a:lnTo>
                    <a:pt x="49754" y="59564"/>
                  </a:lnTo>
                  <a:lnTo>
                    <a:pt x="35400" y="80335"/>
                  </a:lnTo>
                  <a:lnTo>
                    <a:pt x="26203" y="104231"/>
                  </a:lnTo>
                  <a:lnTo>
                    <a:pt x="22961" y="130465"/>
                  </a:lnTo>
                  <a:lnTo>
                    <a:pt x="25992" y="155867"/>
                  </a:lnTo>
                  <a:lnTo>
                    <a:pt x="34608" y="179108"/>
                  </a:lnTo>
                  <a:lnTo>
                    <a:pt x="48088" y="199473"/>
                  </a:lnTo>
                  <a:lnTo>
                    <a:pt x="65714" y="216248"/>
                  </a:lnTo>
                  <a:lnTo>
                    <a:pt x="91847" y="216248"/>
                  </a:lnTo>
                  <a:lnTo>
                    <a:pt x="85415" y="228050"/>
                  </a:lnTo>
                  <a:lnTo>
                    <a:pt x="95987" y="232281"/>
                  </a:lnTo>
                  <a:lnTo>
                    <a:pt x="107062" y="235409"/>
                  </a:lnTo>
                  <a:lnTo>
                    <a:pt x="118576" y="237349"/>
                  </a:lnTo>
                  <a:lnTo>
                    <a:pt x="130465" y="238015"/>
                  </a:lnTo>
                  <a:lnTo>
                    <a:pt x="200019" y="238015"/>
                  </a:lnTo>
                  <a:lnTo>
                    <a:pt x="181216" y="250703"/>
                  </a:lnTo>
                  <a:lnTo>
                    <a:pt x="130465" y="260976"/>
                  </a:lnTo>
                  <a:close/>
                </a:path>
                <a:path w="260984" h="260984">
                  <a:moveTo>
                    <a:pt x="258308" y="117285"/>
                  </a:moveTo>
                  <a:lnTo>
                    <a:pt x="237143" y="117285"/>
                  </a:lnTo>
                  <a:lnTo>
                    <a:pt x="225434" y="80132"/>
                  </a:lnTo>
                  <a:lnTo>
                    <a:pt x="201920" y="50198"/>
                  </a:lnTo>
                  <a:lnTo>
                    <a:pt x="169348" y="30227"/>
                  </a:lnTo>
                  <a:lnTo>
                    <a:pt x="130465" y="22961"/>
                  </a:lnTo>
                  <a:lnTo>
                    <a:pt x="200040" y="22961"/>
                  </a:lnTo>
                  <a:lnTo>
                    <a:pt x="222706" y="38247"/>
                  </a:lnTo>
                  <a:lnTo>
                    <a:pt x="250703" y="79721"/>
                  </a:lnTo>
                  <a:lnTo>
                    <a:pt x="258308" y="117285"/>
                  </a:lnTo>
                  <a:close/>
                </a:path>
                <a:path w="260984" h="260984">
                  <a:moveTo>
                    <a:pt x="91847" y="216248"/>
                  </a:moveTo>
                  <a:lnTo>
                    <a:pt x="65714" y="216248"/>
                  </a:lnTo>
                  <a:lnTo>
                    <a:pt x="112234" y="130786"/>
                  </a:lnTo>
                  <a:lnTo>
                    <a:pt x="68470" y="42707"/>
                  </a:lnTo>
                  <a:lnTo>
                    <a:pt x="94064" y="42707"/>
                  </a:lnTo>
                  <a:lnTo>
                    <a:pt x="131154" y="117285"/>
                  </a:lnTo>
                  <a:lnTo>
                    <a:pt x="258308" y="117285"/>
                  </a:lnTo>
                  <a:lnTo>
                    <a:pt x="260976" y="130465"/>
                  </a:lnTo>
                  <a:lnTo>
                    <a:pt x="258996" y="140246"/>
                  </a:lnTo>
                  <a:lnTo>
                    <a:pt x="133266" y="140246"/>
                  </a:lnTo>
                  <a:lnTo>
                    <a:pt x="91847" y="216248"/>
                  </a:lnTo>
                  <a:close/>
                </a:path>
                <a:path w="260984" h="260984">
                  <a:moveTo>
                    <a:pt x="200019" y="238015"/>
                  </a:moveTo>
                  <a:lnTo>
                    <a:pt x="130465" y="238015"/>
                  </a:lnTo>
                  <a:lnTo>
                    <a:pt x="170136" y="230430"/>
                  </a:lnTo>
                  <a:lnTo>
                    <a:pt x="203160" y="209641"/>
                  </a:lnTo>
                  <a:lnTo>
                    <a:pt x="226609" y="178597"/>
                  </a:lnTo>
                  <a:lnTo>
                    <a:pt x="237556" y="140246"/>
                  </a:lnTo>
                  <a:lnTo>
                    <a:pt x="258996" y="140246"/>
                  </a:lnTo>
                  <a:lnTo>
                    <a:pt x="250703" y="181216"/>
                  </a:lnTo>
                  <a:lnTo>
                    <a:pt x="222706" y="222706"/>
                  </a:lnTo>
                  <a:lnTo>
                    <a:pt x="200019" y="2380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230569" y="7757891"/>
              <a:ext cx="259874" cy="2131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460032" y="8055581"/>
              <a:ext cx="132532" cy="1325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215400" y="7022463"/>
            <a:ext cx="6055995" cy="1746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FFFFFF"/>
                </a:solidFill>
                <a:latin typeface="Noto Sans"/>
                <a:cs typeface="Noto Sans"/>
              </a:rPr>
              <a:t>Crypto price</a:t>
            </a:r>
            <a:r>
              <a:rPr dirty="0" sz="3200" spc="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Noto Sans"/>
                <a:cs typeface="Noto Sans"/>
              </a:rPr>
              <a:t>prediction</a:t>
            </a:r>
            <a:endParaRPr sz="3200">
              <a:latin typeface="Noto Sans"/>
              <a:cs typeface="Noto Sans"/>
            </a:endParaRPr>
          </a:p>
          <a:p>
            <a:pPr marL="616585" marR="5080">
              <a:lnSpc>
                <a:spcPct val="104800"/>
              </a:lnSpc>
              <a:spcBef>
                <a:spcPts val="2665"/>
              </a:spcBef>
            </a:pPr>
            <a:r>
              <a:rPr dirty="0" sz="2800" spc="-35">
                <a:solidFill>
                  <a:srgbClr val="FFFFFF"/>
                </a:solidFill>
                <a:latin typeface="Noto Sans"/>
                <a:cs typeface="Noto Sans"/>
              </a:rPr>
              <a:t>Predicting </a:t>
            </a:r>
            <a:r>
              <a:rPr dirty="0" sz="2800" spc="-20">
                <a:solidFill>
                  <a:srgbClr val="FFFFFF"/>
                </a:solidFill>
                <a:latin typeface="Noto Sans"/>
                <a:cs typeface="Noto Sans"/>
              </a:rPr>
              <a:t>crypto currency </a:t>
            </a:r>
            <a:r>
              <a:rPr dirty="0" sz="2800" spc="-15">
                <a:solidFill>
                  <a:srgbClr val="FFFFFF"/>
                </a:solidFill>
                <a:latin typeface="Noto Sans"/>
                <a:cs typeface="Noto Sans"/>
              </a:rPr>
              <a:t>prices  for </a:t>
            </a:r>
            <a:r>
              <a:rPr dirty="0" sz="2800" spc="-20">
                <a:solidFill>
                  <a:srgbClr val="FFFFFF"/>
                </a:solidFill>
                <a:latin typeface="Noto Sans"/>
                <a:cs typeface="Noto Sans"/>
              </a:rPr>
              <a:t>the next </a:t>
            </a:r>
            <a:r>
              <a:rPr dirty="0" sz="2800">
                <a:solidFill>
                  <a:srgbClr val="FFFFFF"/>
                </a:solidFill>
                <a:latin typeface="Noto Sans"/>
                <a:cs typeface="Noto Sans"/>
              </a:rPr>
              <a:t>5</a:t>
            </a:r>
            <a:r>
              <a:rPr dirty="0" sz="2800" spc="2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Noto Sans"/>
                <a:cs typeface="Noto Sans"/>
              </a:rPr>
              <a:t>days.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312" y="0"/>
            <a:ext cx="1461134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564" y="0"/>
            <a:ext cx="14649449" cy="1028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1769" y="4467540"/>
            <a:ext cx="5377180" cy="1336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600" spc="-50">
                <a:solidFill>
                  <a:srgbClr val="FFFFFF"/>
                </a:solidFill>
              </a:rPr>
              <a:t>Thank</a:t>
            </a:r>
            <a:r>
              <a:rPr dirty="0" sz="8600" spc="-90">
                <a:solidFill>
                  <a:srgbClr val="FFFFFF"/>
                </a:solidFill>
              </a:rPr>
              <a:t> </a:t>
            </a:r>
            <a:r>
              <a:rPr dirty="0" sz="8600" spc="-35">
                <a:solidFill>
                  <a:srgbClr val="FFFFFF"/>
                </a:solidFill>
              </a:rPr>
              <a:t>You</a:t>
            </a:r>
            <a:endParaRPr sz="8600"/>
          </a:p>
        </p:txBody>
      </p:sp>
      <p:sp>
        <p:nvSpPr>
          <p:cNvPr id="3" name="object 3"/>
          <p:cNvSpPr/>
          <p:nvPr/>
        </p:nvSpPr>
        <p:spPr>
          <a:xfrm>
            <a:off x="1028700" y="1014416"/>
            <a:ext cx="1866900" cy="28575"/>
          </a:xfrm>
          <a:custGeom>
            <a:avLst/>
            <a:gdLst/>
            <a:ahLst/>
            <a:cxnLst/>
            <a:rect l="l" t="t" r="r" b="b"/>
            <a:pathLst>
              <a:path w="1866900" h="28575">
                <a:moveTo>
                  <a:pt x="1866900" y="28575"/>
                </a:moveTo>
                <a:lnTo>
                  <a:pt x="0" y="28575"/>
                </a:lnTo>
                <a:lnTo>
                  <a:pt x="0" y="0"/>
                </a:lnTo>
                <a:lnTo>
                  <a:pt x="1866900" y="0"/>
                </a:lnTo>
                <a:lnTo>
                  <a:pt x="186690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30600" y="5"/>
            <a:ext cx="2057399" cy="10286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302705" y="9213708"/>
            <a:ext cx="447611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50">
                <a:solidFill>
                  <a:srgbClr val="FFFFFF"/>
                </a:solidFill>
                <a:latin typeface="Arial"/>
                <a:cs typeface="Arial"/>
              </a:rPr>
              <a:t>Presented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2700" spc="-2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2700" spc="-3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Arial"/>
                <a:cs typeface="Arial"/>
              </a:rPr>
              <a:t>DieTorch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Saisha Shetty</dc:creator>
  <cp:keywords>DAETX7z7tfY,BADC83e95w8</cp:keywords>
  <dc:title>Black and White Simple Business Plan Presentation</dc:title>
  <dcterms:created xsi:type="dcterms:W3CDTF">2021-01-17T22:31:14Z</dcterms:created>
  <dcterms:modified xsi:type="dcterms:W3CDTF">2021-01-17T22:31:14Z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2021-01-17T00:00:00Z</vt:filetime>
  </property>
</Properties>
</file>